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dafe3f929946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edd47f9e3e4d1d"/>
  </p:sldMasterIdLst>
  <p:sldIdLst>
    <p:sldId xmlns:r="http://schemas.openxmlformats.org/officeDocument/2006/relationships" id="256" r:id="R4645ac9494ec4528"/>
    <p:sldId xmlns:r="http://schemas.openxmlformats.org/officeDocument/2006/relationships" id="257" r:id="R0b8aa98feee54ab5"/>
    <p:sldId xmlns:r="http://schemas.openxmlformats.org/officeDocument/2006/relationships" id="258" r:id="Rc07e464c5afc421a"/>
    <p:sldId xmlns:r="http://schemas.openxmlformats.org/officeDocument/2006/relationships" id="259" r:id="Rf86c547d0c6145c6"/>
    <p:sldId xmlns:r="http://schemas.openxmlformats.org/officeDocument/2006/relationships" id="260" r:id="R7fd379a6581e4d1d"/>
    <p:sldId xmlns:r="http://schemas.openxmlformats.org/officeDocument/2006/relationships" id="261" r:id="Ra6d555308dd14822"/>
    <p:sldId xmlns:r="http://schemas.openxmlformats.org/officeDocument/2006/relationships" id="262" r:id="R7d4490505f97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dd47f9e3e4d1d" /><Relationship Type="http://schemas.openxmlformats.org/officeDocument/2006/relationships/slide" Target="/ppt/slides/slide1.xml" Id="R4645ac9494ec4528" /><Relationship Type="http://schemas.openxmlformats.org/officeDocument/2006/relationships/slide" Target="/ppt/slides/slide2.xml" Id="R0b8aa98feee54ab5" /><Relationship Type="http://schemas.openxmlformats.org/officeDocument/2006/relationships/slide" Target="/ppt/slides/slide3.xml" Id="Rc07e464c5afc421a" /><Relationship Type="http://schemas.openxmlformats.org/officeDocument/2006/relationships/slide" Target="/ppt/slides/slide4.xml" Id="Rf86c547d0c6145c6" /><Relationship Type="http://schemas.openxmlformats.org/officeDocument/2006/relationships/slide" Target="/ppt/slides/slide5.xml" Id="R7fd379a6581e4d1d" /><Relationship Type="http://schemas.openxmlformats.org/officeDocument/2006/relationships/slide" Target="/ppt/slides/slide6.xml" Id="Ra6d555308dd14822" /><Relationship Type="http://schemas.openxmlformats.org/officeDocument/2006/relationships/slide" Target="/ppt/slides/slide7.xml" Id="R7d4490505f97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7ffec8d8e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b207c24274fa0" /><Relationship Type="http://schemas.openxmlformats.org/officeDocument/2006/relationships/theme" Target="/ppt/slideMasters/theme/theme1.xml" Id="R297ea553879540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eb207c24274f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af923829c48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836e7ff2941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20354b11b4c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d39eaa7824d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af14bf06245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99914536148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82652a34e4d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ANALYSEINVEST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ANALYSEINVEST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9 210 206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86,2 %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NESODDEN GJESTEHUS AS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PER ERLING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AUDUN SKJEVLING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MARIT BRATRUD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JON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Allans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941 790 682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ANALYSEINVEST AS</a:t>
            </a:r>
          </a:p>
        </p:txBody>
      </p:sp>
    </p:spTree>
  </p:cSld>
  <p:clrMapOvr>
    <a:masterClrMapping xmlns:a="http://schemas.openxmlformats.org/drawingml/2006/main"/>
  </p:clrMapOvr>
</p:sld>
</file>