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fd8f7ab11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c2cde2d6f40cb"/>
  </p:sldMasterIdLst>
  <p:sldIdLst>
    <p:sldId xmlns:r="http://schemas.openxmlformats.org/officeDocument/2006/relationships" id="256" r:id="R752246f320194f8a"/>
    <p:sldId xmlns:r="http://schemas.openxmlformats.org/officeDocument/2006/relationships" id="257" r:id="R0a96cc08ccae459b"/>
    <p:sldId xmlns:r="http://schemas.openxmlformats.org/officeDocument/2006/relationships" id="258" r:id="Rfd8fd09bd2fc42f7"/>
    <p:sldId xmlns:r="http://schemas.openxmlformats.org/officeDocument/2006/relationships" id="259" r:id="Re3238fd7a8ae494b"/>
    <p:sldId xmlns:r="http://schemas.openxmlformats.org/officeDocument/2006/relationships" id="260" r:id="R79424bec45634020"/>
    <p:sldId xmlns:r="http://schemas.openxmlformats.org/officeDocument/2006/relationships" id="261" r:id="Rb757b707324847c2"/>
    <p:sldId xmlns:r="http://schemas.openxmlformats.org/officeDocument/2006/relationships" id="262" r:id="Re03427998ada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c2cde2d6f40cb" /><Relationship Type="http://schemas.openxmlformats.org/officeDocument/2006/relationships/slide" Target="/ppt/slides/slide1.xml" Id="R752246f320194f8a" /><Relationship Type="http://schemas.openxmlformats.org/officeDocument/2006/relationships/slide" Target="/ppt/slides/slide2.xml" Id="R0a96cc08ccae459b" /><Relationship Type="http://schemas.openxmlformats.org/officeDocument/2006/relationships/slide" Target="/ppt/slides/slide3.xml" Id="Rfd8fd09bd2fc42f7" /><Relationship Type="http://schemas.openxmlformats.org/officeDocument/2006/relationships/slide" Target="/ppt/slides/slide4.xml" Id="Re3238fd7a8ae494b" /><Relationship Type="http://schemas.openxmlformats.org/officeDocument/2006/relationships/slide" Target="/ppt/slides/slide5.xml" Id="R79424bec45634020" /><Relationship Type="http://schemas.openxmlformats.org/officeDocument/2006/relationships/slide" Target="/ppt/slides/slide6.xml" Id="Rb757b707324847c2" /><Relationship Type="http://schemas.openxmlformats.org/officeDocument/2006/relationships/slide" Target="/ppt/slides/slide7.xml" Id="Re03427998ada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94ec5f05d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c98675bd64817" /><Relationship Type="http://schemas.openxmlformats.org/officeDocument/2006/relationships/theme" Target="/ppt/slideMasters/theme/theme1.xml" Id="Rbb8db43a2e13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c98675bd6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345dc073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3be605f17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e3c57ba5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59de24b9e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3020e5926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a3da7cf12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eb6b4b61b4c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BÅRD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312C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bard@plix.no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941 776 337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 HANSEN HOLDING AS</a:t>
            </a:r>
          </a:p>
        </p:txBody>
      </p:sp>
    </p:spTree>
  </p:cSld>
  <p:clrMapOvr>
    <a:masterClrMapping xmlns:a="http://schemas.openxmlformats.org/drawingml/2006/main"/>
  </p:clrMapOvr>
</p:sld>
</file>