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479234a76a46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a0749eb2a04e30"/>
  </p:sldMasterIdLst>
  <p:sldIdLst>
    <p:sldId xmlns:r="http://schemas.openxmlformats.org/officeDocument/2006/relationships" id="256" r:id="R642ff399284c4dd1"/>
    <p:sldId xmlns:r="http://schemas.openxmlformats.org/officeDocument/2006/relationships" id="257" r:id="Raeb783a307df4c2c"/>
    <p:sldId xmlns:r="http://schemas.openxmlformats.org/officeDocument/2006/relationships" id="258" r:id="Rb623b5b8385441b5"/>
    <p:sldId xmlns:r="http://schemas.openxmlformats.org/officeDocument/2006/relationships" id="259" r:id="R322a75a22b4741ed"/>
    <p:sldId xmlns:r="http://schemas.openxmlformats.org/officeDocument/2006/relationships" id="260" r:id="R9f96147c15054071"/>
    <p:sldId xmlns:r="http://schemas.openxmlformats.org/officeDocument/2006/relationships" id="261" r:id="R36257a36ac9b4255"/>
    <p:sldId xmlns:r="http://schemas.openxmlformats.org/officeDocument/2006/relationships" id="262" r:id="Rd2e4703ca13540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a0749eb2a04e30" /><Relationship Type="http://schemas.openxmlformats.org/officeDocument/2006/relationships/slide" Target="/ppt/slides/slide1.xml" Id="R642ff399284c4dd1" /><Relationship Type="http://schemas.openxmlformats.org/officeDocument/2006/relationships/slide" Target="/ppt/slides/slide2.xml" Id="Raeb783a307df4c2c" /><Relationship Type="http://schemas.openxmlformats.org/officeDocument/2006/relationships/slide" Target="/ppt/slides/slide3.xml" Id="Rb623b5b8385441b5" /><Relationship Type="http://schemas.openxmlformats.org/officeDocument/2006/relationships/slide" Target="/ppt/slides/slide4.xml" Id="R322a75a22b4741ed" /><Relationship Type="http://schemas.openxmlformats.org/officeDocument/2006/relationships/slide" Target="/ppt/slides/slide5.xml" Id="R9f96147c15054071" /><Relationship Type="http://schemas.openxmlformats.org/officeDocument/2006/relationships/slide" Target="/ppt/slides/slide6.xml" Id="R36257a36ac9b4255" /><Relationship Type="http://schemas.openxmlformats.org/officeDocument/2006/relationships/slide" Target="/ppt/slides/slide7.xml" Id="Rd2e4703ca13540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e70e6c0a3a45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2e3f421fcc42a3" /><Relationship Type="http://schemas.openxmlformats.org/officeDocument/2006/relationships/theme" Target="/ppt/slideMasters/theme/theme1.xml" Id="R2dac04c9362c47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2e3f421fcc42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e7a2910f943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f94ca177d4b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35b6c39bf4a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d547bb05345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b08501f0f49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8fac982ea4e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8461425c94a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FRINGILLA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FRINGILLA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FRINGILLA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FRINGILLA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FRINGILLA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FRINGILLA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−117 930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−121 600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−711 976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1 036 286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FRINGILLA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HØIE TORE AUDUN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FRINGILLA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Gimleveien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1464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90 00 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941 674 089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FRINGILLA</a:t>
            </a:r>
          </a:p>
        </p:txBody>
      </p:sp>
    </p:spTree>
  </p:cSld>
  <p:clrMapOvr>
    <a:masterClrMapping xmlns:a="http://schemas.openxmlformats.org/drawingml/2006/main"/>
  </p:clrMapOvr>
</p:sld>
</file>