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e617efe03e43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ce953b0d5d4e03"/>
  </p:sldMasterIdLst>
  <p:sldIdLst>
    <p:sldId xmlns:r="http://schemas.openxmlformats.org/officeDocument/2006/relationships" id="256" r:id="R73c66ea5b0ae4dc3"/>
    <p:sldId xmlns:r="http://schemas.openxmlformats.org/officeDocument/2006/relationships" id="257" r:id="Rd4ee11781d4544f2"/>
    <p:sldId xmlns:r="http://schemas.openxmlformats.org/officeDocument/2006/relationships" id="258" r:id="Redfe2320e1a74cef"/>
    <p:sldId xmlns:r="http://schemas.openxmlformats.org/officeDocument/2006/relationships" id="259" r:id="R322a849644d64817"/>
    <p:sldId xmlns:r="http://schemas.openxmlformats.org/officeDocument/2006/relationships" id="260" r:id="R3be50cdf9ec64716"/>
    <p:sldId xmlns:r="http://schemas.openxmlformats.org/officeDocument/2006/relationships" id="261" r:id="Rcb799f791740499d"/>
    <p:sldId xmlns:r="http://schemas.openxmlformats.org/officeDocument/2006/relationships" id="262" r:id="R665810a0420445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ce953b0d5d4e03" /><Relationship Type="http://schemas.openxmlformats.org/officeDocument/2006/relationships/slide" Target="/ppt/slides/slide1.xml" Id="R73c66ea5b0ae4dc3" /><Relationship Type="http://schemas.openxmlformats.org/officeDocument/2006/relationships/slide" Target="/ppt/slides/slide2.xml" Id="Rd4ee11781d4544f2" /><Relationship Type="http://schemas.openxmlformats.org/officeDocument/2006/relationships/slide" Target="/ppt/slides/slide3.xml" Id="Redfe2320e1a74cef" /><Relationship Type="http://schemas.openxmlformats.org/officeDocument/2006/relationships/slide" Target="/ppt/slides/slide4.xml" Id="R322a849644d64817" /><Relationship Type="http://schemas.openxmlformats.org/officeDocument/2006/relationships/slide" Target="/ppt/slides/slide5.xml" Id="R3be50cdf9ec64716" /><Relationship Type="http://schemas.openxmlformats.org/officeDocument/2006/relationships/slide" Target="/ppt/slides/slide6.xml" Id="Rcb799f791740499d" /><Relationship Type="http://schemas.openxmlformats.org/officeDocument/2006/relationships/slide" Target="/ppt/slides/slide7.xml" Id="R665810a0420445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e863d279b848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a64fb779a487f" /><Relationship Type="http://schemas.openxmlformats.org/officeDocument/2006/relationships/theme" Target="/ppt/slideMasters/theme/theme1.xml" Id="Rc1a708caeb1245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ea64fb779a48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661e5282148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37994403b40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cb45c57de4e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331df962d4d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0b58e165348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d59a1d98e4c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d510c36ed44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CARDINAL ASSETS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CARDINAL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CARDINAL ASSETS AS ble etablert [år] og holder til i Ringebu.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CARDINAL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CARDINAL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CARDINAL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199 200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−1 776 969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332 134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CARDINAL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KONAK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CARDINAL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2630 Ringebu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941 497 772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CARDINAL ASSETS AS</a:t>
            </a:r>
          </a:p>
        </p:txBody>
      </p:sp>
    </p:spTree>
  </p:cSld>
  <p:clrMapOvr>
    <a:masterClrMapping xmlns:a="http://schemas.openxmlformats.org/drawingml/2006/main"/>
  </p:clrMapOvr>
</p:sld>
</file>