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890635057a41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030cefa15c4ff5"/>
  </p:sldMasterIdLst>
  <p:sldIdLst>
    <p:sldId xmlns:r="http://schemas.openxmlformats.org/officeDocument/2006/relationships" id="256" r:id="R09ef8a0e68ef41ca"/>
    <p:sldId xmlns:r="http://schemas.openxmlformats.org/officeDocument/2006/relationships" id="257" r:id="R08ba4ec94bed4ae9"/>
    <p:sldId xmlns:r="http://schemas.openxmlformats.org/officeDocument/2006/relationships" id="258" r:id="R9ac7252a8b134cb8"/>
    <p:sldId xmlns:r="http://schemas.openxmlformats.org/officeDocument/2006/relationships" id="259" r:id="Rab86fe6ebee64455"/>
    <p:sldId xmlns:r="http://schemas.openxmlformats.org/officeDocument/2006/relationships" id="260" r:id="R8d266a997c4044c1"/>
    <p:sldId xmlns:r="http://schemas.openxmlformats.org/officeDocument/2006/relationships" id="261" r:id="R4de32a2ee9834678"/>
    <p:sldId xmlns:r="http://schemas.openxmlformats.org/officeDocument/2006/relationships" id="262" r:id="R3dfb1b8458f144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030cefa15c4ff5" /><Relationship Type="http://schemas.openxmlformats.org/officeDocument/2006/relationships/slide" Target="/ppt/slides/slide1.xml" Id="R09ef8a0e68ef41ca" /><Relationship Type="http://schemas.openxmlformats.org/officeDocument/2006/relationships/slide" Target="/ppt/slides/slide2.xml" Id="R08ba4ec94bed4ae9" /><Relationship Type="http://schemas.openxmlformats.org/officeDocument/2006/relationships/slide" Target="/ppt/slides/slide3.xml" Id="R9ac7252a8b134cb8" /><Relationship Type="http://schemas.openxmlformats.org/officeDocument/2006/relationships/slide" Target="/ppt/slides/slide4.xml" Id="Rab86fe6ebee64455" /><Relationship Type="http://schemas.openxmlformats.org/officeDocument/2006/relationships/slide" Target="/ppt/slides/slide5.xml" Id="R8d266a997c4044c1" /><Relationship Type="http://schemas.openxmlformats.org/officeDocument/2006/relationships/slide" Target="/ppt/slides/slide6.xml" Id="R4de32a2ee9834678" /><Relationship Type="http://schemas.openxmlformats.org/officeDocument/2006/relationships/slide" Target="/ppt/slides/slide7.xml" Id="R3dfb1b8458f144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2d1f804e5849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a555f17d649cd" /><Relationship Type="http://schemas.openxmlformats.org/officeDocument/2006/relationships/theme" Target="/ppt/slideMasters/theme/theme1.xml" Id="Rdec02ef1b58740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8a555f17d649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b36af6cde47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4e2e1b88f40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b9456473c47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d1e98176943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9dfb8440548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40a2178a741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3727d57ac48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FLEXI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FLEXI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22 958 161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3 482 242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2 893 791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4 186 988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8 123 701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GRY-CHRISTIN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PHAM KAROLINE KIM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SYVERSEN JOSTEIN THALBERG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Sandesundsveien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1724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13 69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gry@flexi.no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www.flexi.no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941 108 474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FLEXI AS</a:t>
            </a:r>
          </a:p>
        </p:txBody>
      </p:sp>
    </p:spTree>
  </p:cSld>
  <p:clrMapOvr>
    <a:masterClrMapping xmlns:a="http://schemas.openxmlformats.org/drawingml/2006/main"/>
  </p:clrMapOvr>
</p:sld>
</file>