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45477c1d4be4aa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da946bed3744808"/>
  </p:sldMasterIdLst>
  <p:sldIdLst>
    <p:sldId xmlns:r="http://schemas.openxmlformats.org/officeDocument/2006/relationships" id="256" r:id="R2e022f64fe6a4b1f"/>
    <p:sldId xmlns:r="http://schemas.openxmlformats.org/officeDocument/2006/relationships" id="257" r:id="R4e0b71fe2f224c16"/>
    <p:sldId xmlns:r="http://schemas.openxmlformats.org/officeDocument/2006/relationships" id="258" r:id="Rc3562812212e4991"/>
    <p:sldId xmlns:r="http://schemas.openxmlformats.org/officeDocument/2006/relationships" id="259" r:id="R41a72030d2624b5e"/>
    <p:sldId xmlns:r="http://schemas.openxmlformats.org/officeDocument/2006/relationships" id="260" r:id="R4a7a51dba6ea4ea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da946bed3744808" /><Relationship Type="http://schemas.openxmlformats.org/officeDocument/2006/relationships/slide" Target="/ppt/slides/slide1.xml" Id="R2e022f64fe6a4b1f" /><Relationship Type="http://schemas.openxmlformats.org/officeDocument/2006/relationships/slide" Target="/ppt/slides/slide2.xml" Id="R4e0b71fe2f224c16" /><Relationship Type="http://schemas.openxmlformats.org/officeDocument/2006/relationships/slide" Target="/ppt/slides/slide3.xml" Id="Rc3562812212e4991" /><Relationship Type="http://schemas.openxmlformats.org/officeDocument/2006/relationships/slide" Target="/ppt/slides/slide4.xml" Id="R41a72030d2624b5e" /><Relationship Type="http://schemas.openxmlformats.org/officeDocument/2006/relationships/slide" Target="/ppt/slides/slide5.xml" Id="R4a7a51dba6ea4ea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08b572cb4674dd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153f2f78554faf" /><Relationship Type="http://schemas.openxmlformats.org/officeDocument/2006/relationships/theme" Target="/ppt/slideMasters/theme/theme1.xml" Id="Ree8f289c84c74bd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0153f2f78554fa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444cf2b46a407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f3829b645342c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742d0d7a3c474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fc99db45d8451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0b8df1c346467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VIBO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VIBO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VIBO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VIBO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VIBO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VIBO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940 964 849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VIBO AS</a:t>
            </a:r>
          </a:p>
        </p:txBody>
      </p:sp>
    </p:spTree>
  </p:cSld>
  <p:clrMapOvr>
    <a:masterClrMapping xmlns:a="http://schemas.openxmlformats.org/drawingml/2006/main"/>
  </p:clrMapOvr>
</p:sld>
</file>