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227e19f61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8e1d3f602419d"/>
  </p:sldMasterIdLst>
  <p:sldIdLst>
    <p:sldId xmlns:r="http://schemas.openxmlformats.org/officeDocument/2006/relationships" id="256" r:id="Rd072d91d5d1b4be6"/>
    <p:sldId xmlns:r="http://schemas.openxmlformats.org/officeDocument/2006/relationships" id="257" r:id="R0b733ca4add547d6"/>
    <p:sldId xmlns:r="http://schemas.openxmlformats.org/officeDocument/2006/relationships" id="258" r:id="R0d2fc6a6193144aa"/>
    <p:sldId xmlns:r="http://schemas.openxmlformats.org/officeDocument/2006/relationships" id="259" r:id="R8c0d63dda79d47de"/>
    <p:sldId xmlns:r="http://schemas.openxmlformats.org/officeDocument/2006/relationships" id="260" r:id="R7bfbe987cfa4462e"/>
    <p:sldId xmlns:r="http://schemas.openxmlformats.org/officeDocument/2006/relationships" id="261" r:id="Rf32ba1655d8742a5"/>
    <p:sldId xmlns:r="http://schemas.openxmlformats.org/officeDocument/2006/relationships" id="262" r:id="R26279759fa3e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8e1d3f602419d" /><Relationship Type="http://schemas.openxmlformats.org/officeDocument/2006/relationships/slide" Target="/ppt/slides/slide1.xml" Id="Rd072d91d5d1b4be6" /><Relationship Type="http://schemas.openxmlformats.org/officeDocument/2006/relationships/slide" Target="/ppt/slides/slide2.xml" Id="R0b733ca4add547d6" /><Relationship Type="http://schemas.openxmlformats.org/officeDocument/2006/relationships/slide" Target="/ppt/slides/slide3.xml" Id="R0d2fc6a6193144aa" /><Relationship Type="http://schemas.openxmlformats.org/officeDocument/2006/relationships/slide" Target="/ppt/slides/slide4.xml" Id="R8c0d63dda79d47de" /><Relationship Type="http://schemas.openxmlformats.org/officeDocument/2006/relationships/slide" Target="/ppt/slides/slide5.xml" Id="R7bfbe987cfa4462e" /><Relationship Type="http://schemas.openxmlformats.org/officeDocument/2006/relationships/slide" Target="/ppt/slides/slide6.xml" Id="Rf32ba1655d8742a5" /><Relationship Type="http://schemas.openxmlformats.org/officeDocument/2006/relationships/slide" Target="/ppt/slides/slide7.xml" Id="R26279759fa3e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463e94953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2edd344a64d7c" /><Relationship Type="http://schemas.openxmlformats.org/officeDocument/2006/relationships/theme" Target="/ppt/slideMasters/theme/theme1.xml" Id="Rba0c17442529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2edd344a6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aa244375f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170b348d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61dc13855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468aecc30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4363926294d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7e9d3c9914e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a29bb4e45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 O JENSEN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 JENSEN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16 682 391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8 536 561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 JENSEN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Nordkilen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94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940 964 482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