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874d3714a4d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f6a6d1abc4fe4"/>
  </p:sldMasterIdLst>
  <p:sldIdLst>
    <p:sldId xmlns:r="http://schemas.openxmlformats.org/officeDocument/2006/relationships" id="256" r:id="R4de0f7b2679845c7"/>
    <p:sldId xmlns:r="http://schemas.openxmlformats.org/officeDocument/2006/relationships" id="257" r:id="R6fb599e36aff4123"/>
    <p:sldId xmlns:r="http://schemas.openxmlformats.org/officeDocument/2006/relationships" id="258" r:id="R782e5b445c2e4945"/>
    <p:sldId xmlns:r="http://schemas.openxmlformats.org/officeDocument/2006/relationships" id="259" r:id="R5628fef3d4ea49db"/>
    <p:sldId xmlns:r="http://schemas.openxmlformats.org/officeDocument/2006/relationships" id="260" r:id="R95e197116cfe4258"/>
    <p:sldId xmlns:r="http://schemas.openxmlformats.org/officeDocument/2006/relationships" id="261" r:id="Rd18f7f27053f455e"/>
    <p:sldId xmlns:r="http://schemas.openxmlformats.org/officeDocument/2006/relationships" id="262" r:id="R2f3f05e240bc4d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f6a6d1abc4fe4" /><Relationship Type="http://schemas.openxmlformats.org/officeDocument/2006/relationships/slide" Target="/ppt/slides/slide1.xml" Id="R4de0f7b2679845c7" /><Relationship Type="http://schemas.openxmlformats.org/officeDocument/2006/relationships/slide" Target="/ppt/slides/slide2.xml" Id="R6fb599e36aff4123" /><Relationship Type="http://schemas.openxmlformats.org/officeDocument/2006/relationships/slide" Target="/ppt/slides/slide3.xml" Id="R782e5b445c2e4945" /><Relationship Type="http://schemas.openxmlformats.org/officeDocument/2006/relationships/slide" Target="/ppt/slides/slide4.xml" Id="R5628fef3d4ea49db" /><Relationship Type="http://schemas.openxmlformats.org/officeDocument/2006/relationships/slide" Target="/ppt/slides/slide5.xml" Id="R95e197116cfe4258" /><Relationship Type="http://schemas.openxmlformats.org/officeDocument/2006/relationships/slide" Target="/ppt/slides/slide6.xml" Id="Rd18f7f27053f455e" /><Relationship Type="http://schemas.openxmlformats.org/officeDocument/2006/relationships/slide" Target="/ppt/slides/slide7.xml" Id="R2f3f05e240bc4d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04387832e48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783c78874e9c" /><Relationship Type="http://schemas.openxmlformats.org/officeDocument/2006/relationships/theme" Target="/ppt/slideMasters/theme/theme1.xml" Id="Rc24e7d3d9b28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b783c78874e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2bafa8b51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9abae415c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6060c436a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002eb1bd14b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38db596d6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a4b83c049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f47c1830549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EVEN O JENSEN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 O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 O JENSEN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 O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 O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 O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16 682 391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1 657 308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1 397 227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8 536 561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 O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 O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Nordkilen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1621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32 94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 O JENSEN AS</a:t>
            </a:r>
          </a:p>
        </p:txBody>
      </p:sp>
    </p:spTree>
  </p:cSld>
  <p:clrMapOvr>
    <a:masterClrMapping xmlns:a="http://schemas.openxmlformats.org/drawingml/2006/main"/>
  </p:clrMapOvr>
</p:sld>
</file>