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84d137f54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3f92f7053496b"/>
  </p:sldMasterIdLst>
  <p:sldIdLst>
    <p:sldId xmlns:r="http://schemas.openxmlformats.org/officeDocument/2006/relationships" id="256" r:id="R6fca8e7953ac4dbd"/>
    <p:sldId xmlns:r="http://schemas.openxmlformats.org/officeDocument/2006/relationships" id="257" r:id="Rac3eea0b79a64331"/>
    <p:sldId xmlns:r="http://schemas.openxmlformats.org/officeDocument/2006/relationships" id="258" r:id="R81148bec2d914401"/>
    <p:sldId xmlns:r="http://schemas.openxmlformats.org/officeDocument/2006/relationships" id="259" r:id="R99761c501ac84bdf"/>
    <p:sldId xmlns:r="http://schemas.openxmlformats.org/officeDocument/2006/relationships" id="260" r:id="Raa8f6d3eaa9446fd"/>
    <p:sldId xmlns:r="http://schemas.openxmlformats.org/officeDocument/2006/relationships" id="261" r:id="Rfb62cdc14b324025"/>
    <p:sldId xmlns:r="http://schemas.openxmlformats.org/officeDocument/2006/relationships" id="262" r:id="R5367b738654f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3f92f7053496b" /><Relationship Type="http://schemas.openxmlformats.org/officeDocument/2006/relationships/slide" Target="/ppt/slides/slide1.xml" Id="R6fca8e7953ac4dbd" /><Relationship Type="http://schemas.openxmlformats.org/officeDocument/2006/relationships/slide" Target="/ppt/slides/slide2.xml" Id="Rac3eea0b79a64331" /><Relationship Type="http://schemas.openxmlformats.org/officeDocument/2006/relationships/slide" Target="/ppt/slides/slide3.xml" Id="R81148bec2d914401" /><Relationship Type="http://schemas.openxmlformats.org/officeDocument/2006/relationships/slide" Target="/ppt/slides/slide4.xml" Id="R99761c501ac84bdf" /><Relationship Type="http://schemas.openxmlformats.org/officeDocument/2006/relationships/slide" Target="/ppt/slides/slide5.xml" Id="Raa8f6d3eaa9446fd" /><Relationship Type="http://schemas.openxmlformats.org/officeDocument/2006/relationships/slide" Target="/ppt/slides/slide6.xml" Id="Rfb62cdc14b324025" /><Relationship Type="http://schemas.openxmlformats.org/officeDocument/2006/relationships/slide" Target="/ppt/slides/slide7.xml" Id="R5367b738654f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afd814837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3ad5e7ea54143" /><Relationship Type="http://schemas.openxmlformats.org/officeDocument/2006/relationships/theme" Target="/ppt/slideMasters/theme/theme1.xml" Id="Rddce6d1abfd44e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43ad5e7ea541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227a6df78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1be35396b4b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c6b37c329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0da0432b2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39d919852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24742005143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409f28932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 TURØY &amp; ALGRØY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 TURØY &amp; ALGRØY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6 368 309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3 105 430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2 285 437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23 866 121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27 399 281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GUNNAR ALGRØY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GUNNAR TURØY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A.TURØY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ALGRØY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EKTR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ALGRØY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Bildøybakken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02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940 848 601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TURØY &amp; ALGRØY AS</a:t>
            </a:r>
          </a:p>
        </p:txBody>
      </p:sp>
    </p:spTree>
  </p:cSld>
  <p:clrMapOvr>
    <a:masterClrMapping xmlns:a="http://schemas.openxmlformats.org/drawingml/2006/main"/>
  </p:clrMapOvr>
</p:sld>
</file>