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703c1454674e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123c38e2b54aa2"/>
  </p:sldMasterIdLst>
  <p:sldIdLst>
    <p:sldId xmlns:r="http://schemas.openxmlformats.org/officeDocument/2006/relationships" id="256" r:id="R1676498c1a0e4159"/>
    <p:sldId xmlns:r="http://schemas.openxmlformats.org/officeDocument/2006/relationships" id="257" r:id="R65453a6dbaad4ba1"/>
    <p:sldId xmlns:r="http://schemas.openxmlformats.org/officeDocument/2006/relationships" id="258" r:id="Raaf22476d0a14c14"/>
    <p:sldId xmlns:r="http://schemas.openxmlformats.org/officeDocument/2006/relationships" id="259" r:id="Rec1367d1fbb544ee"/>
    <p:sldId xmlns:r="http://schemas.openxmlformats.org/officeDocument/2006/relationships" id="260" r:id="Red2217bf0fc54d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123c38e2b54aa2" /><Relationship Type="http://schemas.openxmlformats.org/officeDocument/2006/relationships/slide" Target="/ppt/slides/slide1.xml" Id="R1676498c1a0e4159" /><Relationship Type="http://schemas.openxmlformats.org/officeDocument/2006/relationships/slide" Target="/ppt/slides/slide2.xml" Id="R65453a6dbaad4ba1" /><Relationship Type="http://schemas.openxmlformats.org/officeDocument/2006/relationships/slide" Target="/ppt/slides/slide3.xml" Id="Raaf22476d0a14c14" /><Relationship Type="http://schemas.openxmlformats.org/officeDocument/2006/relationships/slide" Target="/ppt/slides/slide4.xml" Id="Rec1367d1fbb544ee" /><Relationship Type="http://schemas.openxmlformats.org/officeDocument/2006/relationships/slide" Target="/ppt/slides/slide5.xml" Id="Red2217bf0fc54d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b3f42acb974b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28b62585545cd" /><Relationship Type="http://schemas.openxmlformats.org/officeDocument/2006/relationships/theme" Target="/ppt/slideMasters/theme/theme1.xml" Id="R9fc2429d876445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528b62585545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e4105b9214e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4c922e72f49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5fa670eb941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bafcabc454f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aa4d50e0842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KARMØY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KARMØY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KARMØY KOMMUNE ble etablert [år] og holder til i Kopervik.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KARMØY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KARMØY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KARMØY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Statsråd Vinjes gate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4250 Kopervik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85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postmottak@karmoy.kommune.no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www.karmoy.kommune.no/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940 791 901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KARMØY KOMMUNE</a:t>
            </a:r>
          </a:p>
        </p:txBody>
      </p:sp>
    </p:spTree>
  </p:cSld>
  <p:clrMapOvr>
    <a:masterClrMapping xmlns:a="http://schemas.openxmlformats.org/drawingml/2006/main"/>
  </p:clrMapOvr>
</p:sld>
</file>