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40dca88a8f44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28ee8fcd34434"/>
  </p:sldMasterIdLst>
  <p:sldIdLst>
    <p:sldId xmlns:r="http://schemas.openxmlformats.org/officeDocument/2006/relationships" id="256" r:id="R4c13ca3107d440a9"/>
    <p:sldId xmlns:r="http://schemas.openxmlformats.org/officeDocument/2006/relationships" id="257" r:id="R18cdc09c2e4f48cb"/>
    <p:sldId xmlns:r="http://schemas.openxmlformats.org/officeDocument/2006/relationships" id="258" r:id="R01aa2795c5a440d1"/>
    <p:sldId xmlns:r="http://schemas.openxmlformats.org/officeDocument/2006/relationships" id="259" r:id="Ra826c97faf80472c"/>
    <p:sldId xmlns:r="http://schemas.openxmlformats.org/officeDocument/2006/relationships" id="260" r:id="Rbf730775abf04f9d"/>
    <p:sldId xmlns:r="http://schemas.openxmlformats.org/officeDocument/2006/relationships" id="261" r:id="R333681dfd47549e8"/>
    <p:sldId xmlns:r="http://schemas.openxmlformats.org/officeDocument/2006/relationships" id="262" r:id="Rbf98bbda1fa543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28ee8fcd34434" /><Relationship Type="http://schemas.openxmlformats.org/officeDocument/2006/relationships/slide" Target="/ppt/slides/slide1.xml" Id="R4c13ca3107d440a9" /><Relationship Type="http://schemas.openxmlformats.org/officeDocument/2006/relationships/slide" Target="/ppt/slides/slide2.xml" Id="R18cdc09c2e4f48cb" /><Relationship Type="http://schemas.openxmlformats.org/officeDocument/2006/relationships/slide" Target="/ppt/slides/slide3.xml" Id="R01aa2795c5a440d1" /><Relationship Type="http://schemas.openxmlformats.org/officeDocument/2006/relationships/slide" Target="/ppt/slides/slide4.xml" Id="Ra826c97faf80472c" /><Relationship Type="http://schemas.openxmlformats.org/officeDocument/2006/relationships/slide" Target="/ppt/slides/slide5.xml" Id="Rbf730775abf04f9d" /><Relationship Type="http://schemas.openxmlformats.org/officeDocument/2006/relationships/slide" Target="/ppt/slides/slide6.xml" Id="R333681dfd47549e8" /><Relationship Type="http://schemas.openxmlformats.org/officeDocument/2006/relationships/slide" Target="/ppt/slides/slide7.xml" Id="Rbf98bbda1fa543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fe08579b4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a92f42baa4948" /><Relationship Type="http://schemas.openxmlformats.org/officeDocument/2006/relationships/theme" Target="/ppt/slideMasters/theme/theme1.xml" Id="R59c0bb95460f49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a92f42baa49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bb44eb47b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c175752514d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0b5e2d8964b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7833863ef4f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0acaec48445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756866b854e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11851f526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FOSBÆK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FOSBÆK INVEST AS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663 053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FOSBÆK INVEST AS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RØNNEVIG INGRID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VENNESLAND SVERRE STEEN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VENNESLAND GUTTORM A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VENNESLAND MAREN  –  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VENNESLAND TOM ERIK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940 761 670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INVEST AS</a:t>
            </a:r>
          </a:p>
        </p:txBody>
      </p:sp>
    </p:spTree>
  </p:cSld>
  <p:clrMapOvr>
    <a:masterClrMapping xmlns:a="http://schemas.openxmlformats.org/drawingml/2006/main"/>
  </p:clrMapOvr>
</p:sld>
</file>