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aba1ec901344db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849887e68ee40db"/>
  </p:sldMasterIdLst>
  <p:sldIdLst>
    <p:sldId xmlns:r="http://schemas.openxmlformats.org/officeDocument/2006/relationships" id="256" r:id="Rddf079177b3b4e13"/>
    <p:sldId xmlns:r="http://schemas.openxmlformats.org/officeDocument/2006/relationships" id="257" r:id="R6a73e917c402480d"/>
    <p:sldId xmlns:r="http://schemas.openxmlformats.org/officeDocument/2006/relationships" id="258" r:id="Ra3126ac394464661"/>
    <p:sldId xmlns:r="http://schemas.openxmlformats.org/officeDocument/2006/relationships" id="259" r:id="R8c2d3e95a40c4673"/>
    <p:sldId xmlns:r="http://schemas.openxmlformats.org/officeDocument/2006/relationships" id="260" r:id="R237576ea8a99480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849887e68ee40db" /><Relationship Type="http://schemas.openxmlformats.org/officeDocument/2006/relationships/slide" Target="/ppt/slides/slide1.xml" Id="Rddf079177b3b4e13" /><Relationship Type="http://schemas.openxmlformats.org/officeDocument/2006/relationships/slide" Target="/ppt/slides/slide2.xml" Id="R6a73e917c402480d" /><Relationship Type="http://schemas.openxmlformats.org/officeDocument/2006/relationships/slide" Target="/ppt/slides/slide3.xml" Id="Ra3126ac394464661" /><Relationship Type="http://schemas.openxmlformats.org/officeDocument/2006/relationships/slide" Target="/ppt/slides/slide4.xml" Id="R8c2d3e95a40c4673" /><Relationship Type="http://schemas.openxmlformats.org/officeDocument/2006/relationships/slide" Target="/ppt/slides/slide5.xml" Id="R237576ea8a99480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2c8924ea18f43b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b8777067e047a3" /><Relationship Type="http://schemas.openxmlformats.org/officeDocument/2006/relationships/theme" Target="/ppt/slideMasters/theme/theme1.xml" Id="R5872cf5b284e4df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6b8777067e047a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c25bd239ee4e2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093812a6bd407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85a2c0b0d849e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25ca1421844fe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c88a215e80470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NIMTEX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NIMTEX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NIMTEX EIENDOM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NIMTEX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NIMTEX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NIMTEX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940 741 017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NIMTEX EIENDOM AS</a:t>
            </a:r>
          </a:p>
        </p:txBody>
      </p:sp>
    </p:spTree>
  </p:cSld>
  <p:clrMapOvr>
    <a:masterClrMapping xmlns:a="http://schemas.openxmlformats.org/drawingml/2006/main"/>
  </p:clrMapOvr>
</p:sld>
</file>