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ae25ed90b2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56322fd4f14ec3"/>
  </p:sldMasterIdLst>
  <p:sldIdLst>
    <p:sldId xmlns:r="http://schemas.openxmlformats.org/officeDocument/2006/relationships" id="256" r:id="Rb87832d5b1cb4de7"/>
    <p:sldId xmlns:r="http://schemas.openxmlformats.org/officeDocument/2006/relationships" id="257" r:id="R4600c8e91bde43c5"/>
    <p:sldId xmlns:r="http://schemas.openxmlformats.org/officeDocument/2006/relationships" id="258" r:id="R6a8735b61915436d"/>
    <p:sldId xmlns:r="http://schemas.openxmlformats.org/officeDocument/2006/relationships" id="259" r:id="R722ba232dd974439"/>
    <p:sldId xmlns:r="http://schemas.openxmlformats.org/officeDocument/2006/relationships" id="260" r:id="Ra1945e124852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6322fd4f14ec3" /><Relationship Type="http://schemas.openxmlformats.org/officeDocument/2006/relationships/slide" Target="/ppt/slides/slide1.xml" Id="Rb87832d5b1cb4de7" /><Relationship Type="http://schemas.openxmlformats.org/officeDocument/2006/relationships/slide" Target="/ppt/slides/slide2.xml" Id="R4600c8e91bde43c5" /><Relationship Type="http://schemas.openxmlformats.org/officeDocument/2006/relationships/slide" Target="/ppt/slides/slide3.xml" Id="R6a8735b61915436d" /><Relationship Type="http://schemas.openxmlformats.org/officeDocument/2006/relationships/slide" Target="/ppt/slides/slide4.xml" Id="R722ba232dd974439" /><Relationship Type="http://schemas.openxmlformats.org/officeDocument/2006/relationships/slide" Target="/ppt/slides/slide5.xml" Id="Ra1945e124852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eccbbd17c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33c77e96649c7" /><Relationship Type="http://schemas.openxmlformats.org/officeDocument/2006/relationships/theme" Target="/ppt/slideMasters/theme/theme1.xml" Id="Rb91b0dc0d086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533c77e96649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07be7d82f45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16e8e6c9447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0c37dfad44d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56873a9d241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f15fca1b64c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EVENES KOMMUNE / EVENÁSSI SUOHKAN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EVENES KOMMUNE / EVENÁSSI SUOHKAN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EVENES KOMMUNE / EVENÁSSI SUOHKAN ble etablert [år] og holder til i Bogen I Ofoten.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EVENES KOMMUNE / EVENÁSSI SUOHKAN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EVENES KOMMUNE / EVENÁSSI SUOHKAN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EVENES KOMMUNE / EVENÁSSI SUOHKAN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8533 Bogen I Ofoten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76981500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postmottak@evenes.kommune.no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www.evenes.kommune.no/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940 642 140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EVENES KOMMUNE / EVENÁSSI SUOHKAN</a:t>
            </a:r>
          </a:p>
        </p:txBody>
      </p:sp>
    </p:spTree>
  </p:cSld>
  <p:clrMapOvr>
    <a:masterClrMapping xmlns:a="http://schemas.openxmlformats.org/drawingml/2006/main"/>
  </p:clrMapOvr>
</p:sld>
</file>