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605fcb4b3848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a967f63981414d"/>
  </p:sldMasterIdLst>
  <p:sldIdLst>
    <p:sldId xmlns:r="http://schemas.openxmlformats.org/officeDocument/2006/relationships" id="256" r:id="Ra6adce7d8ca04a1a"/>
    <p:sldId xmlns:r="http://schemas.openxmlformats.org/officeDocument/2006/relationships" id="257" r:id="R19a8257bb40f417c"/>
    <p:sldId xmlns:r="http://schemas.openxmlformats.org/officeDocument/2006/relationships" id="258" r:id="Rfdfab6a338a84061"/>
    <p:sldId xmlns:r="http://schemas.openxmlformats.org/officeDocument/2006/relationships" id="259" r:id="Redf667b171e74f5f"/>
    <p:sldId xmlns:r="http://schemas.openxmlformats.org/officeDocument/2006/relationships" id="260" r:id="Rc9ab6bf204ed42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a967f63981414d" /><Relationship Type="http://schemas.openxmlformats.org/officeDocument/2006/relationships/slide" Target="/ppt/slides/slide1.xml" Id="Ra6adce7d8ca04a1a" /><Relationship Type="http://schemas.openxmlformats.org/officeDocument/2006/relationships/slide" Target="/ppt/slides/slide2.xml" Id="R19a8257bb40f417c" /><Relationship Type="http://schemas.openxmlformats.org/officeDocument/2006/relationships/slide" Target="/ppt/slides/slide3.xml" Id="Rfdfab6a338a84061" /><Relationship Type="http://schemas.openxmlformats.org/officeDocument/2006/relationships/slide" Target="/ppt/slides/slide4.xml" Id="Redf667b171e74f5f" /><Relationship Type="http://schemas.openxmlformats.org/officeDocument/2006/relationships/slide" Target="/ppt/slides/slide5.xml" Id="Rc9ab6bf204ed42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069a23d15146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1aa5708384ea8" /><Relationship Type="http://schemas.openxmlformats.org/officeDocument/2006/relationships/theme" Target="/ppt/slideMasters/theme/theme1.xml" Id="R90795704c67c41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e1aa5708384e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cd42095364e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95fc5134d45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f306b7ee34e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bb5bf4b404f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14fc2113840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ARENDAL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 KOMMUNE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 Eydes plass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 01 30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postmottak@arendal.kommune.no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www.arendal.kommune.no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940 493 021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ARENDAL KOMMUNE</a:t>
            </a:r>
          </a:p>
        </p:txBody>
      </p:sp>
    </p:spTree>
  </p:cSld>
  <p:clrMapOvr>
    <a:masterClrMapping xmlns:a="http://schemas.openxmlformats.org/drawingml/2006/main"/>
  </p:clrMapOvr>
</p:sld>
</file>