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0486f1e17c45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3b8c0b3851417f"/>
  </p:sldMasterIdLst>
  <p:sldIdLst>
    <p:sldId xmlns:r="http://schemas.openxmlformats.org/officeDocument/2006/relationships" id="256" r:id="R0a1d79fd035c49ee"/>
    <p:sldId xmlns:r="http://schemas.openxmlformats.org/officeDocument/2006/relationships" id="257" r:id="Rd19efbc3ff3a4354"/>
    <p:sldId xmlns:r="http://schemas.openxmlformats.org/officeDocument/2006/relationships" id="258" r:id="R689e5d76a7724e5d"/>
    <p:sldId xmlns:r="http://schemas.openxmlformats.org/officeDocument/2006/relationships" id="259" r:id="R253e7da061334398"/>
    <p:sldId xmlns:r="http://schemas.openxmlformats.org/officeDocument/2006/relationships" id="260" r:id="R154c03dc38d44a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b8c0b3851417f" /><Relationship Type="http://schemas.openxmlformats.org/officeDocument/2006/relationships/slide" Target="/ppt/slides/slide1.xml" Id="R0a1d79fd035c49ee" /><Relationship Type="http://schemas.openxmlformats.org/officeDocument/2006/relationships/slide" Target="/ppt/slides/slide2.xml" Id="Rd19efbc3ff3a4354" /><Relationship Type="http://schemas.openxmlformats.org/officeDocument/2006/relationships/slide" Target="/ppt/slides/slide3.xml" Id="R689e5d76a7724e5d" /><Relationship Type="http://schemas.openxmlformats.org/officeDocument/2006/relationships/slide" Target="/ppt/slides/slide4.xml" Id="R253e7da061334398" /><Relationship Type="http://schemas.openxmlformats.org/officeDocument/2006/relationships/slide" Target="/ppt/slides/slide5.xml" Id="R154c03dc38d44a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e25a58eaf4f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8a3176f604f2e" /><Relationship Type="http://schemas.openxmlformats.org/officeDocument/2006/relationships/theme" Target="/ppt/slideMasters/theme/theme1.xml" Id="R24aa5c791eaa46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48a3176f604f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afb895a504c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18036d2fb42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b40299a5142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f50ebc3e343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1e521d41b40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 SPORT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