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a42fe1c0a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698fb75f0846a9"/>
  </p:sldMasterIdLst>
  <p:sldIdLst>
    <p:sldId xmlns:r="http://schemas.openxmlformats.org/officeDocument/2006/relationships" id="256" r:id="R0963ab71743b4e66"/>
    <p:sldId xmlns:r="http://schemas.openxmlformats.org/officeDocument/2006/relationships" id="257" r:id="R5aa8f9d2128248ef"/>
    <p:sldId xmlns:r="http://schemas.openxmlformats.org/officeDocument/2006/relationships" id="258" r:id="R67785ac1140d4e0b"/>
    <p:sldId xmlns:r="http://schemas.openxmlformats.org/officeDocument/2006/relationships" id="259" r:id="Rd70f24de8a754c82"/>
    <p:sldId xmlns:r="http://schemas.openxmlformats.org/officeDocument/2006/relationships" id="260" r:id="Rbf52693d761a44fa"/>
    <p:sldId xmlns:r="http://schemas.openxmlformats.org/officeDocument/2006/relationships" id="261" r:id="Rf0007cbb45e949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98fb75f0846a9" /><Relationship Type="http://schemas.openxmlformats.org/officeDocument/2006/relationships/slide" Target="/ppt/slides/slide1.xml" Id="R0963ab71743b4e66" /><Relationship Type="http://schemas.openxmlformats.org/officeDocument/2006/relationships/slide" Target="/ppt/slides/slide2.xml" Id="R5aa8f9d2128248ef" /><Relationship Type="http://schemas.openxmlformats.org/officeDocument/2006/relationships/slide" Target="/ppt/slides/slide3.xml" Id="R67785ac1140d4e0b" /><Relationship Type="http://schemas.openxmlformats.org/officeDocument/2006/relationships/slide" Target="/ppt/slides/slide4.xml" Id="Rd70f24de8a754c82" /><Relationship Type="http://schemas.openxmlformats.org/officeDocument/2006/relationships/slide" Target="/ppt/slides/slide5.xml" Id="Rbf52693d761a44fa" /><Relationship Type="http://schemas.openxmlformats.org/officeDocument/2006/relationships/slide" Target="/ppt/slides/slide6.xml" Id="Rf0007cbb45e949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0782f529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774c66bd4ba8" /><Relationship Type="http://schemas.openxmlformats.org/officeDocument/2006/relationships/theme" Target="/ppt/slideMasters/theme/theme1.xml" Id="R327af309621544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9774c66bd4b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3acd4faaa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35ec575d41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1611cb31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041ee172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d7c6a1664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4233b837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