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b90be2c899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bd27976bef459b"/>
  </p:sldMasterIdLst>
  <p:sldIdLst>
    <p:sldId xmlns:r="http://schemas.openxmlformats.org/officeDocument/2006/relationships" id="256" r:id="R2b134ee81891450a"/>
    <p:sldId xmlns:r="http://schemas.openxmlformats.org/officeDocument/2006/relationships" id="257" r:id="R8b358a4e23e64c63"/>
    <p:sldId xmlns:r="http://schemas.openxmlformats.org/officeDocument/2006/relationships" id="258" r:id="R0cf890467aad41c3"/>
    <p:sldId xmlns:r="http://schemas.openxmlformats.org/officeDocument/2006/relationships" id="259" r:id="R635519245eef4a64"/>
    <p:sldId xmlns:r="http://schemas.openxmlformats.org/officeDocument/2006/relationships" id="260" r:id="R81c2c9eecaf0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d27976bef459b" /><Relationship Type="http://schemas.openxmlformats.org/officeDocument/2006/relationships/slide" Target="/ppt/slides/slide1.xml" Id="R2b134ee81891450a" /><Relationship Type="http://schemas.openxmlformats.org/officeDocument/2006/relationships/slide" Target="/ppt/slides/slide2.xml" Id="R8b358a4e23e64c63" /><Relationship Type="http://schemas.openxmlformats.org/officeDocument/2006/relationships/slide" Target="/ppt/slides/slide3.xml" Id="R0cf890467aad41c3" /><Relationship Type="http://schemas.openxmlformats.org/officeDocument/2006/relationships/slide" Target="/ppt/slides/slide4.xml" Id="R635519245eef4a64" /><Relationship Type="http://schemas.openxmlformats.org/officeDocument/2006/relationships/slide" Target="/ppt/slides/slide5.xml" Id="R81c2c9eecaf0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45db563b4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4bf599fbf49e3" /><Relationship Type="http://schemas.openxmlformats.org/officeDocument/2006/relationships/theme" Target="/ppt/slideMasters/theme/theme1.xml" Id="R58522478ec8c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64bf599fbf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f78d904c5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2dbfd1743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6ce0797243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52f29c520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80213983a4d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SELMER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SELMER 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940 446 252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SELMER FORVALTNING AS</a:t>
            </a:r>
          </a:p>
        </p:txBody>
      </p:sp>
    </p:spTree>
  </p:cSld>
  <p:clrMapOvr>
    <a:masterClrMapping xmlns:a="http://schemas.openxmlformats.org/drawingml/2006/main"/>
  </p:clrMapOvr>
</p:sld>
</file>