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6c386d365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02ca27855043fc"/>
  </p:sldMasterIdLst>
  <p:sldIdLst>
    <p:sldId xmlns:r="http://schemas.openxmlformats.org/officeDocument/2006/relationships" id="256" r:id="Ra174a2a97e7644bc"/>
    <p:sldId xmlns:r="http://schemas.openxmlformats.org/officeDocument/2006/relationships" id="257" r:id="R9e948efd973047a6"/>
    <p:sldId xmlns:r="http://schemas.openxmlformats.org/officeDocument/2006/relationships" id="258" r:id="Ra86c9d67adc44e79"/>
    <p:sldId xmlns:r="http://schemas.openxmlformats.org/officeDocument/2006/relationships" id="259" r:id="Rbee128338c564df0"/>
    <p:sldId xmlns:r="http://schemas.openxmlformats.org/officeDocument/2006/relationships" id="260" r:id="R6c0d01149dbb4702"/>
    <p:sldId xmlns:r="http://schemas.openxmlformats.org/officeDocument/2006/relationships" id="261" r:id="R76980facb8784148"/>
    <p:sldId xmlns:r="http://schemas.openxmlformats.org/officeDocument/2006/relationships" id="262" r:id="Rf94a9a5cd7c7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2ca27855043fc" /><Relationship Type="http://schemas.openxmlformats.org/officeDocument/2006/relationships/slide" Target="/ppt/slides/slide1.xml" Id="Ra174a2a97e7644bc" /><Relationship Type="http://schemas.openxmlformats.org/officeDocument/2006/relationships/slide" Target="/ppt/slides/slide2.xml" Id="R9e948efd973047a6" /><Relationship Type="http://schemas.openxmlformats.org/officeDocument/2006/relationships/slide" Target="/ppt/slides/slide3.xml" Id="Ra86c9d67adc44e79" /><Relationship Type="http://schemas.openxmlformats.org/officeDocument/2006/relationships/slide" Target="/ppt/slides/slide4.xml" Id="Rbee128338c564df0" /><Relationship Type="http://schemas.openxmlformats.org/officeDocument/2006/relationships/slide" Target="/ppt/slides/slide5.xml" Id="R6c0d01149dbb4702" /><Relationship Type="http://schemas.openxmlformats.org/officeDocument/2006/relationships/slide" Target="/ppt/slides/slide6.xml" Id="R76980facb8784148" /><Relationship Type="http://schemas.openxmlformats.org/officeDocument/2006/relationships/slide" Target="/ppt/slides/slide7.xml" Id="Rf94a9a5cd7c7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a99012ba3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f7e64a194e9c" /><Relationship Type="http://schemas.openxmlformats.org/officeDocument/2006/relationships/theme" Target="/ppt/slideMasters/theme/theme1.xml" Id="R49b9af9655ab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ef7e64a194e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4be5a755147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91e9891a045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ce6ea901a48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934801b27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2ee447d81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ad5e4e8ea4b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fd2fbd56f45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Humana Sandvika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Humana Sandvika A/S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6 095 357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651 375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1 349 093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BJÅMER ASLE DITLEF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MELBERG JARL INGE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OPÅS MORTEN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SØRBYE TORGEIR WERGELAND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THORVIK ELSE HELENE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Smiths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55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www.humana.no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940 413 451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Humana Sandvika A/S</a:t>
            </a:r>
          </a:p>
        </p:txBody>
      </p:sp>
    </p:spTree>
  </p:cSld>
  <p:clrMapOvr>
    <a:masterClrMapping xmlns:a="http://schemas.openxmlformats.org/drawingml/2006/main"/>
  </p:clrMapOvr>
</p:sld>
</file>