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d9c4d66f244e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428d0a16144452"/>
  </p:sldMasterIdLst>
  <p:sldIdLst>
    <p:sldId xmlns:r="http://schemas.openxmlformats.org/officeDocument/2006/relationships" id="256" r:id="Rc75b52ad87124fbc"/>
    <p:sldId xmlns:r="http://schemas.openxmlformats.org/officeDocument/2006/relationships" id="257" r:id="R1ab3d1bf255b4af9"/>
    <p:sldId xmlns:r="http://schemas.openxmlformats.org/officeDocument/2006/relationships" id="258" r:id="R722abf47b33440fa"/>
    <p:sldId xmlns:r="http://schemas.openxmlformats.org/officeDocument/2006/relationships" id="259" r:id="R45b609191c7741ad"/>
    <p:sldId xmlns:r="http://schemas.openxmlformats.org/officeDocument/2006/relationships" id="260" r:id="Ra3b5ecc215c246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28d0a16144452" /><Relationship Type="http://schemas.openxmlformats.org/officeDocument/2006/relationships/slide" Target="/ppt/slides/slide1.xml" Id="Rc75b52ad87124fbc" /><Relationship Type="http://schemas.openxmlformats.org/officeDocument/2006/relationships/slide" Target="/ppt/slides/slide2.xml" Id="R1ab3d1bf255b4af9" /><Relationship Type="http://schemas.openxmlformats.org/officeDocument/2006/relationships/slide" Target="/ppt/slides/slide3.xml" Id="R722abf47b33440fa" /><Relationship Type="http://schemas.openxmlformats.org/officeDocument/2006/relationships/slide" Target="/ppt/slides/slide4.xml" Id="R45b609191c7741ad" /><Relationship Type="http://schemas.openxmlformats.org/officeDocument/2006/relationships/slide" Target="/ppt/slides/slide5.xml" Id="Ra3b5ecc215c246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d7af4a721647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c946a15824245" /><Relationship Type="http://schemas.openxmlformats.org/officeDocument/2006/relationships/theme" Target="/ppt/slideMasters/theme/theme1.xml" Id="R7f5bebb935d54a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fc946a158242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63f195bce45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e2863701945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6f12d334541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063c9df4441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27300d1f644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ELVERUM KOMMUNALE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ELVERUM KOMMUNALE PENSJONSKASSE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43 32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pensjon@elverum.kommune.no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940 360 293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KOMMUNALE PENSJONSKASSE</a:t>
            </a:r>
          </a:p>
        </p:txBody>
      </p:sp>
    </p:spTree>
  </p:cSld>
  <p:clrMapOvr>
    <a:masterClrMapping xmlns:a="http://schemas.openxmlformats.org/drawingml/2006/main"/>
  </p:clrMapOvr>
</p:sld>
</file>