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46d5bd347c45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07c2c933824a2d"/>
  </p:sldMasterIdLst>
  <p:sldIdLst>
    <p:sldId xmlns:r="http://schemas.openxmlformats.org/officeDocument/2006/relationships" id="256" r:id="Rc96650de0e4143a0"/>
    <p:sldId xmlns:r="http://schemas.openxmlformats.org/officeDocument/2006/relationships" id="257" r:id="R1a06e971f31d443e"/>
    <p:sldId xmlns:r="http://schemas.openxmlformats.org/officeDocument/2006/relationships" id="258" r:id="R85ae385505a748c4"/>
    <p:sldId xmlns:r="http://schemas.openxmlformats.org/officeDocument/2006/relationships" id="259" r:id="R475e4adf522d463b"/>
    <p:sldId xmlns:r="http://schemas.openxmlformats.org/officeDocument/2006/relationships" id="260" r:id="R609b59dfe1a244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07c2c933824a2d" /><Relationship Type="http://schemas.openxmlformats.org/officeDocument/2006/relationships/slide" Target="/ppt/slides/slide1.xml" Id="Rc96650de0e4143a0" /><Relationship Type="http://schemas.openxmlformats.org/officeDocument/2006/relationships/slide" Target="/ppt/slides/slide2.xml" Id="R1a06e971f31d443e" /><Relationship Type="http://schemas.openxmlformats.org/officeDocument/2006/relationships/slide" Target="/ppt/slides/slide3.xml" Id="R85ae385505a748c4" /><Relationship Type="http://schemas.openxmlformats.org/officeDocument/2006/relationships/slide" Target="/ppt/slides/slide4.xml" Id="R475e4adf522d463b" /><Relationship Type="http://schemas.openxmlformats.org/officeDocument/2006/relationships/slide" Target="/ppt/slides/slide5.xml" Id="R609b59dfe1a244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a544266d8f4a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6a1362c1a8496c" /><Relationship Type="http://schemas.openxmlformats.org/officeDocument/2006/relationships/theme" Target="/ppt/slideMasters/theme/theme1.xml" Id="R7e8acbf76ed045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6a1362c1a849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53a2b4434442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55d6a784f142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4a307a6e344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dfb11021dc48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56444cb1474d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PENSJONSORDNINGEN FOR APOTEKVIRKSOMHET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PENSJONSORDNINGEN FOR APOTEKVIRKSOMHET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PENSJONSORDNINGEN FOR APOTEKVIRKSOMHET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PENSJONSORDNINGEN FOR APOTEKVIRKSOMHET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PENSJONSORDNINGEN FOR APOTEKVIRKSOMHET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PENSJONSORDNINGEN FOR APOTEKVIRKSOMHET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Verkstedveien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24 15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940 291 380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PENSJONSORDNINGEN FOR APOTEKVIRKSOMHET</a:t>
            </a:r>
          </a:p>
        </p:txBody>
      </p:sp>
    </p:spTree>
  </p:cSld>
  <p:clrMapOvr>
    <a:masterClrMapping xmlns:a="http://schemas.openxmlformats.org/drawingml/2006/main"/>
  </p:clrMapOvr>
</p:sld>
</file>