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e572a4b19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634edb3fb44b59"/>
  </p:sldMasterIdLst>
  <p:sldIdLst>
    <p:sldId xmlns:r="http://schemas.openxmlformats.org/officeDocument/2006/relationships" id="256" r:id="Rf897e42d6b854085"/>
    <p:sldId xmlns:r="http://schemas.openxmlformats.org/officeDocument/2006/relationships" id="257" r:id="R67fcf0407a304f86"/>
    <p:sldId xmlns:r="http://schemas.openxmlformats.org/officeDocument/2006/relationships" id="258" r:id="R35f4fc79bc8846b1"/>
    <p:sldId xmlns:r="http://schemas.openxmlformats.org/officeDocument/2006/relationships" id="259" r:id="R60269ef162674627"/>
    <p:sldId xmlns:r="http://schemas.openxmlformats.org/officeDocument/2006/relationships" id="260" r:id="R42298f00bc8e457a"/>
    <p:sldId xmlns:r="http://schemas.openxmlformats.org/officeDocument/2006/relationships" id="261" r:id="Rd2cabc4d2de141c3"/>
    <p:sldId xmlns:r="http://schemas.openxmlformats.org/officeDocument/2006/relationships" id="262" r:id="R544676f0a1ae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34edb3fb44b59" /><Relationship Type="http://schemas.openxmlformats.org/officeDocument/2006/relationships/slide" Target="/ppt/slides/slide1.xml" Id="Rf897e42d6b854085" /><Relationship Type="http://schemas.openxmlformats.org/officeDocument/2006/relationships/slide" Target="/ppt/slides/slide2.xml" Id="R67fcf0407a304f86" /><Relationship Type="http://schemas.openxmlformats.org/officeDocument/2006/relationships/slide" Target="/ppt/slides/slide3.xml" Id="R35f4fc79bc8846b1" /><Relationship Type="http://schemas.openxmlformats.org/officeDocument/2006/relationships/slide" Target="/ppt/slides/slide4.xml" Id="R60269ef162674627" /><Relationship Type="http://schemas.openxmlformats.org/officeDocument/2006/relationships/slide" Target="/ppt/slides/slide5.xml" Id="R42298f00bc8e457a" /><Relationship Type="http://schemas.openxmlformats.org/officeDocument/2006/relationships/slide" Target="/ppt/slides/slide6.xml" Id="Rd2cabc4d2de141c3" /><Relationship Type="http://schemas.openxmlformats.org/officeDocument/2006/relationships/slide" Target="/ppt/slides/slide7.xml" Id="R544676f0a1ae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3c3cacbb8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6818217304302" /><Relationship Type="http://schemas.openxmlformats.org/officeDocument/2006/relationships/theme" Target="/ppt/slideMasters/theme/theme1.xml" Id="R6fc926c01b78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681821730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0c6ec3564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425f439f4d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310843e4b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d1ce7d2084a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ef3f03f53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a3239f9954e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f21a5078d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LABBEN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LABBEN INVEST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12 106 869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12 206 810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HAUKÅS SVEIN EIDE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Fagerhøyveien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svhaukaa@frisurf.no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940 282 764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LABBEN INVEST AS</a:t>
            </a:r>
          </a:p>
        </p:txBody>
      </p:sp>
    </p:spTree>
  </p:cSld>
  <p:clrMapOvr>
    <a:masterClrMapping xmlns:a="http://schemas.openxmlformats.org/drawingml/2006/main"/>
  </p:clrMapOvr>
</p:sld>
</file>