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c47306e03c4a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04751b5559412d"/>
  </p:sldMasterIdLst>
  <p:sldIdLst>
    <p:sldId xmlns:r="http://schemas.openxmlformats.org/officeDocument/2006/relationships" id="256" r:id="R433c658b8be94ffe"/>
    <p:sldId xmlns:r="http://schemas.openxmlformats.org/officeDocument/2006/relationships" id="257" r:id="R56b527b393fa4bc6"/>
    <p:sldId xmlns:r="http://schemas.openxmlformats.org/officeDocument/2006/relationships" id="258" r:id="R034951a9b44e46b3"/>
    <p:sldId xmlns:r="http://schemas.openxmlformats.org/officeDocument/2006/relationships" id="259" r:id="R31815be04afc4133"/>
    <p:sldId xmlns:r="http://schemas.openxmlformats.org/officeDocument/2006/relationships" id="260" r:id="R3799cd9f01634081"/>
    <p:sldId xmlns:r="http://schemas.openxmlformats.org/officeDocument/2006/relationships" id="261" r:id="R87baba8e019343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04751b5559412d" /><Relationship Type="http://schemas.openxmlformats.org/officeDocument/2006/relationships/slide" Target="/ppt/slides/slide1.xml" Id="R433c658b8be94ffe" /><Relationship Type="http://schemas.openxmlformats.org/officeDocument/2006/relationships/slide" Target="/ppt/slides/slide2.xml" Id="R56b527b393fa4bc6" /><Relationship Type="http://schemas.openxmlformats.org/officeDocument/2006/relationships/slide" Target="/ppt/slides/slide3.xml" Id="R034951a9b44e46b3" /><Relationship Type="http://schemas.openxmlformats.org/officeDocument/2006/relationships/slide" Target="/ppt/slides/slide4.xml" Id="R31815be04afc4133" /><Relationship Type="http://schemas.openxmlformats.org/officeDocument/2006/relationships/slide" Target="/ppt/slides/slide5.xml" Id="R3799cd9f01634081" /><Relationship Type="http://schemas.openxmlformats.org/officeDocument/2006/relationships/slide" Target="/ppt/slides/slide6.xml" Id="R87baba8e019343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2987a7216a42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f64a83821e48bc" /><Relationship Type="http://schemas.openxmlformats.org/officeDocument/2006/relationships/theme" Target="/ppt/slideMasters/theme/theme1.xml" Id="Rc9e8a4ac0dd847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f64a83821e48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0e7e4c73a41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06328f3df42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de85fe1f647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9533cfa1446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323ba2ec6245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25ae29a13340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OVELAND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OVELAND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OVELAND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OVELAND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OVELAND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OVELAND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829 612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839 612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OVELAND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940 225 396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OVELAND BYGG AS</a:t>
            </a:r>
          </a:p>
        </p:txBody>
      </p:sp>
    </p:spTree>
  </p:cSld>
  <p:clrMapOvr>
    <a:masterClrMapping xmlns:a="http://schemas.openxmlformats.org/drawingml/2006/main"/>
  </p:clrMapOvr>
</p:sld>
</file>