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017d5ac0a64c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a2046a2374b57"/>
  </p:sldMasterIdLst>
  <p:sldIdLst>
    <p:sldId xmlns:r="http://schemas.openxmlformats.org/officeDocument/2006/relationships" id="256" r:id="Re7390787d3c94cdc"/>
    <p:sldId xmlns:r="http://schemas.openxmlformats.org/officeDocument/2006/relationships" id="257" r:id="R3111119d985f4828"/>
    <p:sldId xmlns:r="http://schemas.openxmlformats.org/officeDocument/2006/relationships" id="258" r:id="Rfcfb8a91c6304fb7"/>
    <p:sldId xmlns:r="http://schemas.openxmlformats.org/officeDocument/2006/relationships" id="259" r:id="R679ed72bd9d141e0"/>
    <p:sldId xmlns:r="http://schemas.openxmlformats.org/officeDocument/2006/relationships" id="260" r:id="Rf819667af2fc458a"/>
    <p:sldId xmlns:r="http://schemas.openxmlformats.org/officeDocument/2006/relationships" id="261" r:id="R37b8bdf5b53d4487"/>
    <p:sldId xmlns:r="http://schemas.openxmlformats.org/officeDocument/2006/relationships" id="262" r:id="Rf32e5f2bcad2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a2046a2374b57" /><Relationship Type="http://schemas.openxmlformats.org/officeDocument/2006/relationships/slide" Target="/ppt/slides/slide1.xml" Id="Re7390787d3c94cdc" /><Relationship Type="http://schemas.openxmlformats.org/officeDocument/2006/relationships/slide" Target="/ppt/slides/slide2.xml" Id="R3111119d985f4828" /><Relationship Type="http://schemas.openxmlformats.org/officeDocument/2006/relationships/slide" Target="/ppt/slides/slide3.xml" Id="Rfcfb8a91c6304fb7" /><Relationship Type="http://schemas.openxmlformats.org/officeDocument/2006/relationships/slide" Target="/ppt/slides/slide4.xml" Id="R679ed72bd9d141e0" /><Relationship Type="http://schemas.openxmlformats.org/officeDocument/2006/relationships/slide" Target="/ppt/slides/slide5.xml" Id="Rf819667af2fc458a" /><Relationship Type="http://schemas.openxmlformats.org/officeDocument/2006/relationships/slide" Target="/ppt/slides/slide6.xml" Id="R37b8bdf5b53d4487" /><Relationship Type="http://schemas.openxmlformats.org/officeDocument/2006/relationships/slide" Target="/ppt/slides/slide7.xml" Id="Rf32e5f2bcad2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daa3f48a5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720da71094fb1" /><Relationship Type="http://schemas.openxmlformats.org/officeDocument/2006/relationships/theme" Target="/ppt/slideMasters/theme/theme1.xml" Id="Rf021cf679f0d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720da7109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d1d0b2a4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a53a4bb4346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f9eb7e0440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2a6eb24354c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267d912b3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1004ac9fb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81c6a780d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KK-VENTILASJON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KK-VENTILASJON AS ble etablert [år] og holder til i Hjelset.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593 912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4 969 235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5 133 382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PER ARNE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HÅVARD LØNSET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Fannefjordsvegen 877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6450 Hjelset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19 13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per.arne.kolberg@istadtekniske.no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940 219 973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KK-VENTILASJON AS</a:t>
            </a:r>
          </a:p>
        </p:txBody>
      </p:sp>
    </p:spTree>
  </p:cSld>
  <p:clrMapOvr>
    <a:masterClrMapping xmlns:a="http://schemas.openxmlformats.org/drawingml/2006/main"/>
  </p:clrMapOvr>
</p:sld>
</file>