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863fd85858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c9c2aa9661448a"/>
  </p:sldMasterIdLst>
  <p:sldIdLst>
    <p:sldId xmlns:r="http://schemas.openxmlformats.org/officeDocument/2006/relationships" id="256" r:id="R15ca600a622941b5"/>
    <p:sldId xmlns:r="http://schemas.openxmlformats.org/officeDocument/2006/relationships" id="257" r:id="R7df76b563ddd4ca3"/>
    <p:sldId xmlns:r="http://schemas.openxmlformats.org/officeDocument/2006/relationships" id="258" r:id="R998c1d2cb12c462f"/>
    <p:sldId xmlns:r="http://schemas.openxmlformats.org/officeDocument/2006/relationships" id="259" r:id="R037f83314dbe4e56"/>
    <p:sldId xmlns:r="http://schemas.openxmlformats.org/officeDocument/2006/relationships" id="260" r:id="R287998cbab9d491e"/>
    <p:sldId xmlns:r="http://schemas.openxmlformats.org/officeDocument/2006/relationships" id="261" r:id="Ra12496fdb85244ec"/>
    <p:sldId xmlns:r="http://schemas.openxmlformats.org/officeDocument/2006/relationships" id="262" r:id="R596ade51f36c4d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9c2aa9661448a" /><Relationship Type="http://schemas.openxmlformats.org/officeDocument/2006/relationships/slide" Target="/ppt/slides/slide1.xml" Id="R15ca600a622941b5" /><Relationship Type="http://schemas.openxmlformats.org/officeDocument/2006/relationships/slide" Target="/ppt/slides/slide2.xml" Id="R7df76b563ddd4ca3" /><Relationship Type="http://schemas.openxmlformats.org/officeDocument/2006/relationships/slide" Target="/ppt/slides/slide3.xml" Id="R998c1d2cb12c462f" /><Relationship Type="http://schemas.openxmlformats.org/officeDocument/2006/relationships/slide" Target="/ppt/slides/slide4.xml" Id="R037f83314dbe4e56" /><Relationship Type="http://schemas.openxmlformats.org/officeDocument/2006/relationships/slide" Target="/ppt/slides/slide5.xml" Id="R287998cbab9d491e" /><Relationship Type="http://schemas.openxmlformats.org/officeDocument/2006/relationships/slide" Target="/ppt/slides/slide6.xml" Id="Ra12496fdb85244ec" /><Relationship Type="http://schemas.openxmlformats.org/officeDocument/2006/relationships/slide" Target="/ppt/slides/slide7.xml" Id="R596ade51f36c4d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4c69af52d4e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8e4ca73c241b7" /><Relationship Type="http://schemas.openxmlformats.org/officeDocument/2006/relationships/theme" Target="/ppt/slideMasters/theme/theme1.xml" Id="Rad35f242fd7649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8e4ca73c241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48f4442a648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b3ae6c85b42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f98ad06b54f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0f510ab2c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dbb10b6894b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6070d258a4d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c7adb59d84e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SAINT-GOBAIN BYGGEVARER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SAINT-GOBAIN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SAINT-GOBAIN BYGGEVARER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SAINT-GOBAIN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SAINT-GOBAIN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SAINT-GOBAIN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1 148 149 000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300 195 000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894 711 000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SAINT-GOBAIN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SAINT GOBAIN BYGGPRODUKTER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SAINT-GOBAIN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38 67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info@weber-norge.no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940 198 178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SAINT-GOBAIN BYGGEVARER AS</a:t>
            </a:r>
          </a:p>
        </p:txBody>
      </p:sp>
    </p:spTree>
  </p:cSld>
  <p:clrMapOvr>
    <a:masterClrMapping xmlns:a="http://schemas.openxmlformats.org/drawingml/2006/main"/>
  </p:clrMapOvr>
</p:sld>
</file>