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7ede90399a944f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74edd5e25f94917"/>
  </p:sldMasterIdLst>
  <p:sldIdLst>
    <p:sldId xmlns:r="http://schemas.openxmlformats.org/officeDocument/2006/relationships" id="256" r:id="R2e7f5b3b5df949aa"/>
    <p:sldId xmlns:r="http://schemas.openxmlformats.org/officeDocument/2006/relationships" id="257" r:id="Re1a3221482c24d71"/>
    <p:sldId xmlns:r="http://schemas.openxmlformats.org/officeDocument/2006/relationships" id="258" r:id="R6ebe9467f85045ab"/>
    <p:sldId xmlns:r="http://schemas.openxmlformats.org/officeDocument/2006/relationships" id="259" r:id="Rdbb93dac118b4e4d"/>
    <p:sldId xmlns:r="http://schemas.openxmlformats.org/officeDocument/2006/relationships" id="260" r:id="R08c14277e3ff4e51"/>
    <p:sldId xmlns:r="http://schemas.openxmlformats.org/officeDocument/2006/relationships" id="261" r:id="R093768ae1f784b5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4edd5e25f94917" /><Relationship Type="http://schemas.openxmlformats.org/officeDocument/2006/relationships/slide" Target="/ppt/slides/slide1.xml" Id="R2e7f5b3b5df949aa" /><Relationship Type="http://schemas.openxmlformats.org/officeDocument/2006/relationships/slide" Target="/ppt/slides/slide2.xml" Id="Re1a3221482c24d71" /><Relationship Type="http://schemas.openxmlformats.org/officeDocument/2006/relationships/slide" Target="/ppt/slides/slide3.xml" Id="R6ebe9467f85045ab" /><Relationship Type="http://schemas.openxmlformats.org/officeDocument/2006/relationships/slide" Target="/ppt/slides/slide4.xml" Id="Rdbb93dac118b4e4d" /><Relationship Type="http://schemas.openxmlformats.org/officeDocument/2006/relationships/slide" Target="/ppt/slides/slide5.xml" Id="R08c14277e3ff4e51" /><Relationship Type="http://schemas.openxmlformats.org/officeDocument/2006/relationships/slide" Target="/ppt/slides/slide6.xml" Id="R093768ae1f784b5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8f3e3756ffd4a3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7fe4ebc9bb4abc" /><Relationship Type="http://schemas.openxmlformats.org/officeDocument/2006/relationships/theme" Target="/ppt/slideMasters/theme/theme1.xml" Id="R1c6e39a59086418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b7fe4ebc9bb4ab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6342cf0eae42c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2d3e38190c4d4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cc79606f8f49d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019043b6c64e2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47a826d22a4d2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5ce55425f6409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Helge Klyve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Helge Klyve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Helge Klyve AS ble etablert [år] og holder til i Larvik.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Helge Klyve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Helge Klyve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Helge Klyve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HELGE KLYVE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Helge Klyve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Gjærdal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3271 Larvik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11 58 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940 168 759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Helge Klyve AS</a:t>
            </a:r>
          </a:p>
        </p:txBody>
      </p:sp>
    </p:spTree>
  </p:cSld>
  <p:clrMapOvr>
    <a:masterClrMapping xmlns:a="http://schemas.openxmlformats.org/drawingml/2006/main"/>
  </p:clrMapOvr>
</p:sld>
</file>