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f9f2cb007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a2dedd19ef412a"/>
  </p:sldMasterIdLst>
  <p:sldIdLst>
    <p:sldId xmlns:r="http://schemas.openxmlformats.org/officeDocument/2006/relationships" id="256" r:id="Rbf3b694ba6104b65"/>
    <p:sldId xmlns:r="http://schemas.openxmlformats.org/officeDocument/2006/relationships" id="257" r:id="R34918041a97a493e"/>
    <p:sldId xmlns:r="http://schemas.openxmlformats.org/officeDocument/2006/relationships" id="258" r:id="Ra59dbbbdd1ba4c7c"/>
    <p:sldId xmlns:r="http://schemas.openxmlformats.org/officeDocument/2006/relationships" id="259" r:id="Rc27da1f9ea0a419c"/>
    <p:sldId xmlns:r="http://schemas.openxmlformats.org/officeDocument/2006/relationships" id="260" r:id="R9144653ac914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2dedd19ef412a" /><Relationship Type="http://schemas.openxmlformats.org/officeDocument/2006/relationships/slide" Target="/ppt/slides/slide1.xml" Id="Rbf3b694ba6104b65" /><Relationship Type="http://schemas.openxmlformats.org/officeDocument/2006/relationships/slide" Target="/ppt/slides/slide2.xml" Id="R34918041a97a493e" /><Relationship Type="http://schemas.openxmlformats.org/officeDocument/2006/relationships/slide" Target="/ppt/slides/slide3.xml" Id="Ra59dbbbdd1ba4c7c" /><Relationship Type="http://schemas.openxmlformats.org/officeDocument/2006/relationships/slide" Target="/ppt/slides/slide4.xml" Id="Rc27da1f9ea0a419c" /><Relationship Type="http://schemas.openxmlformats.org/officeDocument/2006/relationships/slide" Target="/ppt/slides/slide5.xml" Id="R9144653ac914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c83d9e1cf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c66f543634591" /><Relationship Type="http://schemas.openxmlformats.org/officeDocument/2006/relationships/theme" Target="/ppt/slideMasters/theme/theme1.xml" Id="R1ab50707b31247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c66f54363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1d56acf2b40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9cc3289b7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2b87c8d804c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44956928f4c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5b609f7b8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KOMMUNE UNDER SLETTING FRA 01.01.2020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KOMMUNE UNDER SLETTING FRA 01.01.2020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940 158 893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