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79e7b5697d45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9690155f22468b"/>
  </p:sldMasterIdLst>
  <p:sldIdLst>
    <p:sldId xmlns:r="http://schemas.openxmlformats.org/officeDocument/2006/relationships" id="256" r:id="R67f16ead4f5b4d5c"/>
    <p:sldId xmlns:r="http://schemas.openxmlformats.org/officeDocument/2006/relationships" id="257" r:id="R09dfc5beb5a7421d"/>
    <p:sldId xmlns:r="http://schemas.openxmlformats.org/officeDocument/2006/relationships" id="258" r:id="Red4aeb49ccbf4268"/>
    <p:sldId xmlns:r="http://schemas.openxmlformats.org/officeDocument/2006/relationships" id="259" r:id="R29750ff898e5453e"/>
    <p:sldId xmlns:r="http://schemas.openxmlformats.org/officeDocument/2006/relationships" id="260" r:id="R9f51204c6a0446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690155f22468b" /><Relationship Type="http://schemas.openxmlformats.org/officeDocument/2006/relationships/slide" Target="/ppt/slides/slide1.xml" Id="R67f16ead4f5b4d5c" /><Relationship Type="http://schemas.openxmlformats.org/officeDocument/2006/relationships/slide" Target="/ppt/slides/slide2.xml" Id="R09dfc5beb5a7421d" /><Relationship Type="http://schemas.openxmlformats.org/officeDocument/2006/relationships/slide" Target="/ppt/slides/slide3.xml" Id="Red4aeb49ccbf4268" /><Relationship Type="http://schemas.openxmlformats.org/officeDocument/2006/relationships/slide" Target="/ppt/slides/slide4.xml" Id="R29750ff898e5453e" /><Relationship Type="http://schemas.openxmlformats.org/officeDocument/2006/relationships/slide" Target="/ppt/slides/slide5.xml" Id="R9f51204c6a0446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b9a337925740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638f9c7ac4109" /><Relationship Type="http://schemas.openxmlformats.org/officeDocument/2006/relationships/theme" Target="/ppt/slideMasters/theme/theme1.xml" Id="Rca6f7cf487eb46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9638f9c7ac41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2ad981f3e46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6e3f1628a4a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01a61a9af4f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f026ff30c46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2408bed9d43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ÅMOT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ÅMOT KOMMUNE ble etablert [år] og holder til i Rena.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2450 Rena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 43 40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postmottak@amot.kommune.no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www.amot.kommune.no/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940 152 496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KOMMUNE</a:t>
            </a:r>
          </a:p>
        </p:txBody>
      </p:sp>
    </p:spTree>
  </p:cSld>
  <p:clrMapOvr>
    <a:masterClrMapping xmlns:a="http://schemas.openxmlformats.org/drawingml/2006/main"/>
  </p:clrMapOvr>
</p:sld>
</file>