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b50c98e39b49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fcb73e699e478c"/>
  </p:sldMasterIdLst>
  <p:sldIdLst>
    <p:sldId xmlns:r="http://schemas.openxmlformats.org/officeDocument/2006/relationships" id="256" r:id="R398c350553244b49"/>
    <p:sldId xmlns:r="http://schemas.openxmlformats.org/officeDocument/2006/relationships" id="257" r:id="Rf90b6d1a586d4320"/>
    <p:sldId xmlns:r="http://schemas.openxmlformats.org/officeDocument/2006/relationships" id="258" r:id="Reb7b165a491a4005"/>
    <p:sldId xmlns:r="http://schemas.openxmlformats.org/officeDocument/2006/relationships" id="259" r:id="Rf844f41de2a5466d"/>
    <p:sldId xmlns:r="http://schemas.openxmlformats.org/officeDocument/2006/relationships" id="260" r:id="R02e27c8e206b4345"/>
    <p:sldId xmlns:r="http://schemas.openxmlformats.org/officeDocument/2006/relationships" id="261" r:id="R2f75878a73d946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cb73e699e478c" /><Relationship Type="http://schemas.openxmlformats.org/officeDocument/2006/relationships/slide" Target="/ppt/slides/slide1.xml" Id="R398c350553244b49" /><Relationship Type="http://schemas.openxmlformats.org/officeDocument/2006/relationships/slide" Target="/ppt/slides/slide2.xml" Id="Rf90b6d1a586d4320" /><Relationship Type="http://schemas.openxmlformats.org/officeDocument/2006/relationships/slide" Target="/ppt/slides/slide3.xml" Id="Reb7b165a491a4005" /><Relationship Type="http://schemas.openxmlformats.org/officeDocument/2006/relationships/slide" Target="/ppt/slides/slide4.xml" Id="Rf844f41de2a5466d" /><Relationship Type="http://schemas.openxmlformats.org/officeDocument/2006/relationships/slide" Target="/ppt/slides/slide5.xml" Id="R02e27c8e206b4345" /><Relationship Type="http://schemas.openxmlformats.org/officeDocument/2006/relationships/slide" Target="/ppt/slides/slide6.xml" Id="R2f75878a73d946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25ca36a5641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1044f15a448e9" /><Relationship Type="http://schemas.openxmlformats.org/officeDocument/2006/relationships/theme" Target="/ppt/slideMasters/theme/theme1.xml" Id="R139fbed0a96c48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41044f15a4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886c9b6374e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fcc225d804b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d0dd41bcb47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2208e4fcf4c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260cd8acf49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4fe10403e4d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TRYSILVASSDRAGETS SKOGEIERLAG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TRYSILVASSDRAGETS SKOGEIERLAG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−1 361 786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25 512 233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25 735 067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54 40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dag@trysilvassdraget.no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www.trysilvassdraget.no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940 146 151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