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85dbe2fec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ddfbbef9064b9c"/>
  </p:sldMasterIdLst>
  <p:sldIdLst>
    <p:sldId xmlns:r="http://schemas.openxmlformats.org/officeDocument/2006/relationships" id="256" r:id="R372030c327224cd5"/>
    <p:sldId xmlns:r="http://schemas.openxmlformats.org/officeDocument/2006/relationships" id="257" r:id="Rf3a45e5473994d6d"/>
    <p:sldId xmlns:r="http://schemas.openxmlformats.org/officeDocument/2006/relationships" id="258" r:id="Re4dc5bc33b0b4248"/>
    <p:sldId xmlns:r="http://schemas.openxmlformats.org/officeDocument/2006/relationships" id="259" r:id="R6b9ac967954f42de"/>
    <p:sldId xmlns:r="http://schemas.openxmlformats.org/officeDocument/2006/relationships" id="260" r:id="R68d2c31591ba4e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dfbbef9064b9c" /><Relationship Type="http://schemas.openxmlformats.org/officeDocument/2006/relationships/slide" Target="/ppt/slides/slide1.xml" Id="R372030c327224cd5" /><Relationship Type="http://schemas.openxmlformats.org/officeDocument/2006/relationships/slide" Target="/ppt/slides/slide2.xml" Id="Rf3a45e5473994d6d" /><Relationship Type="http://schemas.openxmlformats.org/officeDocument/2006/relationships/slide" Target="/ppt/slides/slide3.xml" Id="Re4dc5bc33b0b4248" /><Relationship Type="http://schemas.openxmlformats.org/officeDocument/2006/relationships/slide" Target="/ppt/slides/slide4.xml" Id="R6b9ac967954f42de" /><Relationship Type="http://schemas.openxmlformats.org/officeDocument/2006/relationships/slide" Target="/ppt/slides/slide5.xml" Id="R68d2c31591ba4e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c8e16bc3c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50ed597c4263" /><Relationship Type="http://schemas.openxmlformats.org/officeDocument/2006/relationships/theme" Target="/ppt/slideMasters/theme/theme1.xml" Id="Rf058c40f1d02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250ed597c42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a1eadf3c44d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a61cd271a4d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fa321f70043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e99ab8dc046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52d79ece1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RINGERIKE KOMMUNE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Osloveien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11 74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postmottak@ringerike.kommune.no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www.ringerike.kommune.no/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940 100 925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