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e2943d0f94b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3137b8654f422f"/>
  </p:sldMasterIdLst>
  <p:sldIdLst>
    <p:sldId xmlns:r="http://schemas.openxmlformats.org/officeDocument/2006/relationships" id="256" r:id="Rc845ca1099594f0e"/>
    <p:sldId xmlns:r="http://schemas.openxmlformats.org/officeDocument/2006/relationships" id="257" r:id="R9e14a6a8b6104c32"/>
    <p:sldId xmlns:r="http://schemas.openxmlformats.org/officeDocument/2006/relationships" id="258" r:id="R52f148f4136b41ff"/>
    <p:sldId xmlns:r="http://schemas.openxmlformats.org/officeDocument/2006/relationships" id="259" r:id="R55ec6e33eecb4899"/>
    <p:sldId xmlns:r="http://schemas.openxmlformats.org/officeDocument/2006/relationships" id="260" r:id="Rb94580f0c16243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137b8654f422f" /><Relationship Type="http://schemas.openxmlformats.org/officeDocument/2006/relationships/slide" Target="/ppt/slides/slide1.xml" Id="Rc845ca1099594f0e" /><Relationship Type="http://schemas.openxmlformats.org/officeDocument/2006/relationships/slide" Target="/ppt/slides/slide2.xml" Id="R9e14a6a8b6104c32" /><Relationship Type="http://schemas.openxmlformats.org/officeDocument/2006/relationships/slide" Target="/ppt/slides/slide3.xml" Id="R52f148f4136b41ff" /><Relationship Type="http://schemas.openxmlformats.org/officeDocument/2006/relationships/slide" Target="/ppt/slides/slide4.xml" Id="R55ec6e33eecb4899" /><Relationship Type="http://schemas.openxmlformats.org/officeDocument/2006/relationships/slide" Target="/ppt/slides/slide5.xml" Id="Rb94580f0c16243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dbf2ab77444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2bee92d894e68" /><Relationship Type="http://schemas.openxmlformats.org/officeDocument/2006/relationships/theme" Target="/ppt/slideMasters/theme/theme1.xml" Id="R73780d6a778b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2bee92d894e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4287022ea46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76a30fce4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106cea94d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f8286adc146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396fdf387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FLORASEC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FLORASEC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FLORASEC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FLORASEC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FLORASEC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FLORASEC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940 080 657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FLORASEC AS</a:t>
            </a:r>
          </a:p>
        </p:txBody>
      </p:sp>
    </p:spTree>
  </p:cSld>
  <p:clrMapOvr>
    <a:masterClrMapping xmlns:a="http://schemas.openxmlformats.org/drawingml/2006/main"/>
  </p:clrMapOvr>
</p:sld>
</file>