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e22729d95e4a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ac0fff4aab4097"/>
  </p:sldMasterIdLst>
  <p:sldIdLst>
    <p:sldId xmlns:r="http://schemas.openxmlformats.org/officeDocument/2006/relationships" id="256" r:id="R9844daa171244c65"/>
    <p:sldId xmlns:r="http://schemas.openxmlformats.org/officeDocument/2006/relationships" id="257" r:id="R2407f6d83ca540ca"/>
    <p:sldId xmlns:r="http://schemas.openxmlformats.org/officeDocument/2006/relationships" id="258" r:id="R1c18179ed6634aa0"/>
    <p:sldId xmlns:r="http://schemas.openxmlformats.org/officeDocument/2006/relationships" id="259" r:id="R76d88fa9094c4796"/>
    <p:sldId xmlns:r="http://schemas.openxmlformats.org/officeDocument/2006/relationships" id="260" r:id="R07fc8fb638104981"/>
    <p:sldId xmlns:r="http://schemas.openxmlformats.org/officeDocument/2006/relationships" id="261" r:id="Rec98d4fd41524379"/>
    <p:sldId xmlns:r="http://schemas.openxmlformats.org/officeDocument/2006/relationships" id="262" r:id="R3efa929c5f7c40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ac0fff4aab4097" /><Relationship Type="http://schemas.openxmlformats.org/officeDocument/2006/relationships/slide" Target="/ppt/slides/slide1.xml" Id="R9844daa171244c65" /><Relationship Type="http://schemas.openxmlformats.org/officeDocument/2006/relationships/slide" Target="/ppt/slides/slide2.xml" Id="R2407f6d83ca540ca" /><Relationship Type="http://schemas.openxmlformats.org/officeDocument/2006/relationships/slide" Target="/ppt/slides/slide3.xml" Id="R1c18179ed6634aa0" /><Relationship Type="http://schemas.openxmlformats.org/officeDocument/2006/relationships/slide" Target="/ppt/slides/slide4.xml" Id="R76d88fa9094c4796" /><Relationship Type="http://schemas.openxmlformats.org/officeDocument/2006/relationships/slide" Target="/ppt/slides/slide5.xml" Id="R07fc8fb638104981" /><Relationship Type="http://schemas.openxmlformats.org/officeDocument/2006/relationships/slide" Target="/ppt/slides/slide6.xml" Id="Rec98d4fd41524379" /><Relationship Type="http://schemas.openxmlformats.org/officeDocument/2006/relationships/slide" Target="/ppt/slides/slide7.xml" Id="R3efa929c5f7c40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04077fb29846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53d53724e4a7c" /><Relationship Type="http://schemas.openxmlformats.org/officeDocument/2006/relationships/theme" Target="/ppt/slideMasters/theme/theme1.xml" Id="Rf6300e8529ca48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053d53724e4a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7e49879b648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e687bcf5548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e42d9affa4c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7775adf4349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3df2bd75a49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6b191f10843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24127eda746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BLIKKENSLAGER NESSE &amp;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NESSE &amp;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BLIKKENSLAGER NESSE &amp; KARLSEN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NESSE &amp;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NESSE &amp;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NESSE &amp;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6 928 900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288 998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232 199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2 316 552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3 785 313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NESSE &amp;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NOROX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NESSE &amp;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Årabrotsvegen 19E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5515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72 24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939 764 488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NESSE &amp; KARLSEN AS</a:t>
            </a:r>
          </a:p>
        </p:txBody>
      </p:sp>
    </p:spTree>
  </p:cSld>
  <p:clrMapOvr>
    <a:masterClrMapping xmlns:a="http://schemas.openxmlformats.org/drawingml/2006/main"/>
  </p:clrMapOvr>
</p:sld>
</file>