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5d673e9ef840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766d3664b747d1"/>
  </p:sldMasterIdLst>
  <p:sldIdLst>
    <p:sldId xmlns:r="http://schemas.openxmlformats.org/officeDocument/2006/relationships" id="256" r:id="R781d4f3d895340d6"/>
    <p:sldId xmlns:r="http://schemas.openxmlformats.org/officeDocument/2006/relationships" id="257" r:id="Rc90cc17ebd2d49e1"/>
    <p:sldId xmlns:r="http://schemas.openxmlformats.org/officeDocument/2006/relationships" id="258" r:id="R1fcb7d06c78b4fba"/>
    <p:sldId xmlns:r="http://schemas.openxmlformats.org/officeDocument/2006/relationships" id="259" r:id="Rb24e4c754f604a16"/>
    <p:sldId xmlns:r="http://schemas.openxmlformats.org/officeDocument/2006/relationships" id="260" r:id="Rf20dfd11e8ae48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766d3664b747d1" /><Relationship Type="http://schemas.openxmlformats.org/officeDocument/2006/relationships/slide" Target="/ppt/slides/slide1.xml" Id="R781d4f3d895340d6" /><Relationship Type="http://schemas.openxmlformats.org/officeDocument/2006/relationships/slide" Target="/ppt/slides/slide2.xml" Id="Rc90cc17ebd2d49e1" /><Relationship Type="http://schemas.openxmlformats.org/officeDocument/2006/relationships/slide" Target="/ppt/slides/slide3.xml" Id="R1fcb7d06c78b4fba" /><Relationship Type="http://schemas.openxmlformats.org/officeDocument/2006/relationships/slide" Target="/ppt/slides/slide4.xml" Id="Rb24e4c754f604a16" /><Relationship Type="http://schemas.openxmlformats.org/officeDocument/2006/relationships/slide" Target="/ppt/slides/slide5.xml" Id="Rf20dfd11e8ae48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eda5939ba4c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06f5a3f0c4c6e" /><Relationship Type="http://schemas.openxmlformats.org/officeDocument/2006/relationships/theme" Target="/ppt/slideMasters/theme/theme1.xml" Id="R7a00a7e666b845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a06f5a3f0c4c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975c57afb46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e0909d7764c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82fdc6b044a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a0ce65eeb44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edec042414a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VOLDA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VOLDA KOMMUNE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Stormyra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6100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 05 87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postmottak@volda.kommune.no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www.volda.kommune.no/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939 760 946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VOLDA KOMMUNE</a:t>
            </a:r>
          </a:p>
        </p:txBody>
      </p:sp>
    </p:spTree>
  </p:cSld>
  <p:clrMapOvr>
    <a:masterClrMapping xmlns:a="http://schemas.openxmlformats.org/drawingml/2006/main"/>
  </p:clrMapOvr>
</p:sld>
</file>