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c044adc7c43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1a73e224746fb"/>
  </p:sldMasterIdLst>
  <p:sldIdLst>
    <p:sldId xmlns:r="http://schemas.openxmlformats.org/officeDocument/2006/relationships" id="256" r:id="R61e4f55342da4368"/>
    <p:sldId xmlns:r="http://schemas.openxmlformats.org/officeDocument/2006/relationships" id="257" r:id="Rbed869d3b5ea4024"/>
    <p:sldId xmlns:r="http://schemas.openxmlformats.org/officeDocument/2006/relationships" id="258" r:id="Rf77b5ecba98d476b"/>
    <p:sldId xmlns:r="http://schemas.openxmlformats.org/officeDocument/2006/relationships" id="259" r:id="R120f22cd99114ca1"/>
    <p:sldId xmlns:r="http://schemas.openxmlformats.org/officeDocument/2006/relationships" id="260" r:id="R6fdb4c43bd794a3c"/>
    <p:sldId xmlns:r="http://schemas.openxmlformats.org/officeDocument/2006/relationships" id="261" r:id="R45116e1db641402f"/>
    <p:sldId xmlns:r="http://schemas.openxmlformats.org/officeDocument/2006/relationships" id="262" r:id="R9a9d355b97af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1a73e224746fb" /><Relationship Type="http://schemas.openxmlformats.org/officeDocument/2006/relationships/slide" Target="/ppt/slides/slide1.xml" Id="R61e4f55342da4368" /><Relationship Type="http://schemas.openxmlformats.org/officeDocument/2006/relationships/slide" Target="/ppt/slides/slide2.xml" Id="Rbed869d3b5ea4024" /><Relationship Type="http://schemas.openxmlformats.org/officeDocument/2006/relationships/slide" Target="/ppt/slides/slide3.xml" Id="Rf77b5ecba98d476b" /><Relationship Type="http://schemas.openxmlformats.org/officeDocument/2006/relationships/slide" Target="/ppt/slides/slide4.xml" Id="R120f22cd99114ca1" /><Relationship Type="http://schemas.openxmlformats.org/officeDocument/2006/relationships/slide" Target="/ppt/slides/slide5.xml" Id="R6fdb4c43bd794a3c" /><Relationship Type="http://schemas.openxmlformats.org/officeDocument/2006/relationships/slide" Target="/ppt/slides/slide6.xml" Id="R45116e1db641402f" /><Relationship Type="http://schemas.openxmlformats.org/officeDocument/2006/relationships/slide" Target="/ppt/slides/slide7.xml" Id="R9a9d355b97af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7697f78dd41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907d46bf142ac" /><Relationship Type="http://schemas.openxmlformats.org/officeDocument/2006/relationships/theme" Target="/ppt/slideMasters/theme/theme1.xml" Id="R52f72ea9d64c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907d46bf142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820fb8f9443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3fcd08345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f5d2f2277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9aeb417fa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33e26444041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431ef6448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039df0927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REGNSKAP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REGNSKAP OG RÅDGIVNING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90 376 835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7 755 056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5 106 351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4 438 085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49 077 183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REGNSKAP &amp; IT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03216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939 725 709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REGNSKAP OG RÅDGIVNING AS</a:t>
            </a:r>
          </a:p>
        </p:txBody>
      </p:sp>
    </p:spTree>
  </p:cSld>
  <p:clrMapOvr>
    <a:masterClrMapping xmlns:a="http://schemas.openxmlformats.org/drawingml/2006/main"/>
  </p:clrMapOvr>
</p:sld>
</file>