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4af55c43f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66085c3b344a9"/>
  </p:sldMasterIdLst>
  <p:sldIdLst>
    <p:sldId xmlns:r="http://schemas.openxmlformats.org/officeDocument/2006/relationships" id="256" r:id="R8e9a966cf39b44b6"/>
    <p:sldId xmlns:r="http://schemas.openxmlformats.org/officeDocument/2006/relationships" id="257" r:id="Rae76826a95de4e5b"/>
    <p:sldId xmlns:r="http://schemas.openxmlformats.org/officeDocument/2006/relationships" id="258" r:id="R03ece515d30d4058"/>
    <p:sldId xmlns:r="http://schemas.openxmlformats.org/officeDocument/2006/relationships" id="259" r:id="R142e31255e334e95"/>
    <p:sldId xmlns:r="http://schemas.openxmlformats.org/officeDocument/2006/relationships" id="260" r:id="R9da2c77478be4fdc"/>
    <p:sldId xmlns:r="http://schemas.openxmlformats.org/officeDocument/2006/relationships" id="261" r:id="R8a7e1c041be14f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66085c3b344a9" /><Relationship Type="http://schemas.openxmlformats.org/officeDocument/2006/relationships/slide" Target="/ppt/slides/slide1.xml" Id="R8e9a966cf39b44b6" /><Relationship Type="http://schemas.openxmlformats.org/officeDocument/2006/relationships/slide" Target="/ppt/slides/slide2.xml" Id="Rae76826a95de4e5b" /><Relationship Type="http://schemas.openxmlformats.org/officeDocument/2006/relationships/slide" Target="/ppt/slides/slide3.xml" Id="R03ece515d30d4058" /><Relationship Type="http://schemas.openxmlformats.org/officeDocument/2006/relationships/slide" Target="/ppt/slides/slide4.xml" Id="R142e31255e334e95" /><Relationship Type="http://schemas.openxmlformats.org/officeDocument/2006/relationships/slide" Target="/ppt/slides/slide5.xml" Id="R9da2c77478be4fdc" /><Relationship Type="http://schemas.openxmlformats.org/officeDocument/2006/relationships/slide" Target="/ppt/slides/slide6.xml" Id="R8a7e1c041be14f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3e77f5963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900d5d0804974" /><Relationship Type="http://schemas.openxmlformats.org/officeDocument/2006/relationships/theme" Target="/ppt/slideMasters/theme/theme1.xml" Id="Ra9016cf436de4d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900d5d08049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7df9d6b2b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e09c1977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606b0bcf2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117b3e012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f0c66709b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ad9713a6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BRANDSBERG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BRANDSBERG DAHL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VEDDENG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MARTHA WORSØE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MO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OMVIK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Engelsminnegata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91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939 700 463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