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ff3e7c933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a36b592d64bb9"/>
  </p:sldMasterIdLst>
  <p:sldIdLst>
    <p:sldId xmlns:r="http://schemas.openxmlformats.org/officeDocument/2006/relationships" id="256" r:id="Rf9b00563a8bc4a01"/>
    <p:sldId xmlns:r="http://schemas.openxmlformats.org/officeDocument/2006/relationships" id="257" r:id="R2ab8eee9f32643ba"/>
    <p:sldId xmlns:r="http://schemas.openxmlformats.org/officeDocument/2006/relationships" id="258" r:id="R278d93df4a444982"/>
    <p:sldId xmlns:r="http://schemas.openxmlformats.org/officeDocument/2006/relationships" id="259" r:id="R90abfdda569a4b51"/>
    <p:sldId xmlns:r="http://schemas.openxmlformats.org/officeDocument/2006/relationships" id="260" r:id="R505f4c173d17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a36b592d64bb9" /><Relationship Type="http://schemas.openxmlformats.org/officeDocument/2006/relationships/slide" Target="/ppt/slides/slide1.xml" Id="Rf9b00563a8bc4a01" /><Relationship Type="http://schemas.openxmlformats.org/officeDocument/2006/relationships/slide" Target="/ppt/slides/slide2.xml" Id="R2ab8eee9f32643ba" /><Relationship Type="http://schemas.openxmlformats.org/officeDocument/2006/relationships/slide" Target="/ppt/slides/slide3.xml" Id="R278d93df4a444982" /><Relationship Type="http://schemas.openxmlformats.org/officeDocument/2006/relationships/slide" Target="/ppt/slides/slide4.xml" Id="R90abfdda569a4b51" /><Relationship Type="http://schemas.openxmlformats.org/officeDocument/2006/relationships/slide" Target="/ppt/slides/slide5.xml" Id="R505f4c173d17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63f6611374b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5f7647d754b30" /><Relationship Type="http://schemas.openxmlformats.org/officeDocument/2006/relationships/theme" Target="/ppt/slideMasters/theme/theme1.xml" Id="R70811ea5aa5d4a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5f7647d75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a4df8041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85c348a8744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1f2b40cdc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d23cf02c5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d4bba920748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TOMI AS Trondheim Opplærings- og Markedsføringsinstitutt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TOMI AS Trondheim Opplærings- og Markedsføringsinstitutt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TOMI AS Trondheim Opplærings- og Markedsføringsinstitutt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TOMI AS Trondheim Opplærings- og Markedsføringsinstitutt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TOMI AS Trondheim Opplærings- og Markedsføringsinstitutt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TOMI AS Trondheim Opplærings- og Markedsføringsinstitutt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939 699 295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TOMI AS Trondheim Opplærings- og Markedsføringsinstitutt</a:t>
            </a:r>
          </a:p>
        </p:txBody>
      </p:sp>
    </p:spTree>
  </p:cSld>
  <p:clrMapOvr>
    <a:masterClrMapping xmlns:a="http://schemas.openxmlformats.org/drawingml/2006/main"/>
  </p:clrMapOvr>
</p:sld>
</file>