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a87fcac87840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fd72eb915c4a51"/>
  </p:sldMasterIdLst>
  <p:sldIdLst>
    <p:sldId xmlns:r="http://schemas.openxmlformats.org/officeDocument/2006/relationships" id="256" r:id="R91612d2542d74bc2"/>
    <p:sldId xmlns:r="http://schemas.openxmlformats.org/officeDocument/2006/relationships" id="257" r:id="R04311e6cff5c4c37"/>
    <p:sldId xmlns:r="http://schemas.openxmlformats.org/officeDocument/2006/relationships" id="258" r:id="Rcd3759009d2a4508"/>
    <p:sldId xmlns:r="http://schemas.openxmlformats.org/officeDocument/2006/relationships" id="259" r:id="R0dc91f97bc314fe7"/>
    <p:sldId xmlns:r="http://schemas.openxmlformats.org/officeDocument/2006/relationships" id="260" r:id="Rc7c1647811e049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d72eb915c4a51" /><Relationship Type="http://schemas.openxmlformats.org/officeDocument/2006/relationships/slide" Target="/ppt/slides/slide1.xml" Id="R91612d2542d74bc2" /><Relationship Type="http://schemas.openxmlformats.org/officeDocument/2006/relationships/slide" Target="/ppt/slides/slide2.xml" Id="R04311e6cff5c4c37" /><Relationship Type="http://schemas.openxmlformats.org/officeDocument/2006/relationships/slide" Target="/ppt/slides/slide3.xml" Id="Rcd3759009d2a4508" /><Relationship Type="http://schemas.openxmlformats.org/officeDocument/2006/relationships/slide" Target="/ppt/slides/slide4.xml" Id="R0dc91f97bc314fe7" /><Relationship Type="http://schemas.openxmlformats.org/officeDocument/2006/relationships/slide" Target="/ppt/slides/slide5.xml" Id="Rc7c1647811e049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c219975c44f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3b55992934a02" /><Relationship Type="http://schemas.openxmlformats.org/officeDocument/2006/relationships/theme" Target="/ppt/slideMasters/theme/theme1.xml" Id="R362dc6d5a4964e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83b5599293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62343790b41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186597f424b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46190641345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ea13cf363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1026974f748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 HAUGRØNNING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 HAUGRØNNING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939 697 608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