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187ae491e846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b389652eff45a2"/>
  </p:sldMasterIdLst>
  <p:sldIdLst>
    <p:sldId xmlns:r="http://schemas.openxmlformats.org/officeDocument/2006/relationships" id="256" r:id="Rbc3fc7e65f084e08"/>
    <p:sldId xmlns:r="http://schemas.openxmlformats.org/officeDocument/2006/relationships" id="257" r:id="R11d02849cb8842ff"/>
    <p:sldId xmlns:r="http://schemas.openxmlformats.org/officeDocument/2006/relationships" id="258" r:id="R2a4f540fae554c7b"/>
    <p:sldId xmlns:r="http://schemas.openxmlformats.org/officeDocument/2006/relationships" id="259" r:id="Reaaeddb104f7441a"/>
    <p:sldId xmlns:r="http://schemas.openxmlformats.org/officeDocument/2006/relationships" id="260" r:id="R5c021c9ce3684344"/>
    <p:sldId xmlns:r="http://schemas.openxmlformats.org/officeDocument/2006/relationships" id="261" r:id="R5aeb588ea7c147a4"/>
    <p:sldId xmlns:r="http://schemas.openxmlformats.org/officeDocument/2006/relationships" id="262" r:id="Rf63c6768effc4a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b389652eff45a2" /><Relationship Type="http://schemas.openxmlformats.org/officeDocument/2006/relationships/slide" Target="/ppt/slides/slide1.xml" Id="Rbc3fc7e65f084e08" /><Relationship Type="http://schemas.openxmlformats.org/officeDocument/2006/relationships/slide" Target="/ppt/slides/slide2.xml" Id="R11d02849cb8842ff" /><Relationship Type="http://schemas.openxmlformats.org/officeDocument/2006/relationships/slide" Target="/ppt/slides/slide3.xml" Id="R2a4f540fae554c7b" /><Relationship Type="http://schemas.openxmlformats.org/officeDocument/2006/relationships/slide" Target="/ppt/slides/slide4.xml" Id="Reaaeddb104f7441a" /><Relationship Type="http://schemas.openxmlformats.org/officeDocument/2006/relationships/slide" Target="/ppt/slides/slide5.xml" Id="R5c021c9ce3684344" /><Relationship Type="http://schemas.openxmlformats.org/officeDocument/2006/relationships/slide" Target="/ppt/slides/slide6.xml" Id="R5aeb588ea7c147a4" /><Relationship Type="http://schemas.openxmlformats.org/officeDocument/2006/relationships/slide" Target="/ppt/slides/slide7.xml" Id="Rf63c6768effc4a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27aed0464c46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edc0415f34da1" /><Relationship Type="http://schemas.openxmlformats.org/officeDocument/2006/relationships/theme" Target="/ppt/slideMasters/theme/theme1.xml" Id="R7cd4453647a24d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9edc0415f34d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5dadc105448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ddbaa8afb42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a22f2b1884b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ae13cc56449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cef98555647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b81daa46742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a1b0ce67348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JACOBSEN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JACOBSEN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−25 271 022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71 932 087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48 473 954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80 635 970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Tinghusveien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1423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939 635 270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JACOBSEN AS</a:t>
            </a:r>
          </a:p>
        </p:txBody>
      </p:sp>
    </p:spTree>
  </p:cSld>
  <p:clrMapOvr>
    <a:masterClrMapping xmlns:a="http://schemas.openxmlformats.org/drawingml/2006/main"/>
  </p:clrMapOvr>
</p:sld>
</file>