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69a09a64d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261d4634416e"/>
  </p:sldMasterIdLst>
  <p:sldIdLst>
    <p:sldId xmlns:r="http://schemas.openxmlformats.org/officeDocument/2006/relationships" id="256" r:id="R28301bcdb0ba4687"/>
    <p:sldId xmlns:r="http://schemas.openxmlformats.org/officeDocument/2006/relationships" id="257" r:id="R5dbc59bef1db4259"/>
    <p:sldId xmlns:r="http://schemas.openxmlformats.org/officeDocument/2006/relationships" id="258" r:id="Rbcdf767ad0234833"/>
    <p:sldId xmlns:r="http://schemas.openxmlformats.org/officeDocument/2006/relationships" id="259" r:id="R1561e8a0eaae4ad6"/>
    <p:sldId xmlns:r="http://schemas.openxmlformats.org/officeDocument/2006/relationships" id="260" r:id="R92732db05dbe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261d4634416e" /><Relationship Type="http://schemas.openxmlformats.org/officeDocument/2006/relationships/slide" Target="/ppt/slides/slide1.xml" Id="R28301bcdb0ba4687" /><Relationship Type="http://schemas.openxmlformats.org/officeDocument/2006/relationships/slide" Target="/ppt/slides/slide2.xml" Id="R5dbc59bef1db4259" /><Relationship Type="http://schemas.openxmlformats.org/officeDocument/2006/relationships/slide" Target="/ppt/slides/slide3.xml" Id="Rbcdf767ad0234833" /><Relationship Type="http://schemas.openxmlformats.org/officeDocument/2006/relationships/slide" Target="/ppt/slides/slide4.xml" Id="R1561e8a0eaae4ad6" /><Relationship Type="http://schemas.openxmlformats.org/officeDocument/2006/relationships/slide" Target="/ppt/slides/slide5.xml" Id="R92732db05dbe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e02577c4e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d899a4f841e1" /><Relationship Type="http://schemas.openxmlformats.org/officeDocument/2006/relationships/theme" Target="/ppt/slideMasters/theme/theme1.xml" Id="Rdcddf11f1856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4d899a4f8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894e48f6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1ad99b93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ad6030e3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bf5db85b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bc211c94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HAKMO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939 623 639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HAKMO CONSULT AS</a:t>
            </a:r>
          </a:p>
        </p:txBody>
      </p:sp>
    </p:spTree>
  </p:cSld>
  <p:clrMapOvr>
    <a:masterClrMapping xmlns:a="http://schemas.openxmlformats.org/drawingml/2006/main"/>
  </p:clrMapOvr>
</p:sld>
</file>