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e5e2bfaa844b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1761c7958448f3"/>
  </p:sldMasterIdLst>
  <p:sldIdLst>
    <p:sldId xmlns:r="http://schemas.openxmlformats.org/officeDocument/2006/relationships" id="256" r:id="Ra3501b12e8004db2"/>
    <p:sldId xmlns:r="http://schemas.openxmlformats.org/officeDocument/2006/relationships" id="257" r:id="R84638fe08f854c81"/>
    <p:sldId xmlns:r="http://schemas.openxmlformats.org/officeDocument/2006/relationships" id="258" r:id="R266dca00ae3b4686"/>
    <p:sldId xmlns:r="http://schemas.openxmlformats.org/officeDocument/2006/relationships" id="259" r:id="R74c0088d7e4c48ac"/>
    <p:sldId xmlns:r="http://schemas.openxmlformats.org/officeDocument/2006/relationships" id="260" r:id="R4df839b8ae7948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761c7958448f3" /><Relationship Type="http://schemas.openxmlformats.org/officeDocument/2006/relationships/slide" Target="/ppt/slides/slide1.xml" Id="Ra3501b12e8004db2" /><Relationship Type="http://schemas.openxmlformats.org/officeDocument/2006/relationships/slide" Target="/ppt/slides/slide2.xml" Id="R84638fe08f854c81" /><Relationship Type="http://schemas.openxmlformats.org/officeDocument/2006/relationships/slide" Target="/ppt/slides/slide3.xml" Id="R266dca00ae3b4686" /><Relationship Type="http://schemas.openxmlformats.org/officeDocument/2006/relationships/slide" Target="/ppt/slides/slide4.xml" Id="R74c0088d7e4c48ac" /><Relationship Type="http://schemas.openxmlformats.org/officeDocument/2006/relationships/slide" Target="/ppt/slides/slide5.xml" Id="R4df839b8ae7948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5c491e1dd45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528f41a8844f5" /><Relationship Type="http://schemas.openxmlformats.org/officeDocument/2006/relationships/theme" Target="/ppt/slideMasters/theme/theme1.xml" Id="R11c85e81c19a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2528f41a88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41e01eaeb4d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92ec6ad8f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39a79df8046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d95318ed047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5dcc05ee44c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 KOMMUNE ble etablert [år] og holder til i Otta.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Botten Hansens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2670 Otta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70 07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postmottak@sel.kommune.no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www.sel.kommune.no/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939 617 671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 KOMMUNE</a:t>
            </a:r>
          </a:p>
        </p:txBody>
      </p:sp>
    </p:spTree>
  </p:cSld>
  <p:clrMapOvr>
    <a:masterClrMapping xmlns:a="http://schemas.openxmlformats.org/drawingml/2006/main"/>
  </p:clrMapOvr>
</p:sld>
</file>