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1223242c0b4a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03f35f9a5f45ff"/>
  </p:sldMasterIdLst>
  <p:sldIdLst>
    <p:sldId xmlns:r="http://schemas.openxmlformats.org/officeDocument/2006/relationships" id="256" r:id="R8ab5cc6d1e8f480c"/>
    <p:sldId xmlns:r="http://schemas.openxmlformats.org/officeDocument/2006/relationships" id="257" r:id="R122c1c1b6ba84cfb"/>
    <p:sldId xmlns:r="http://schemas.openxmlformats.org/officeDocument/2006/relationships" id="258" r:id="R30a3285551144617"/>
    <p:sldId xmlns:r="http://schemas.openxmlformats.org/officeDocument/2006/relationships" id="259" r:id="Rc3bbd9d54a59458c"/>
    <p:sldId xmlns:r="http://schemas.openxmlformats.org/officeDocument/2006/relationships" id="260" r:id="Rc957529cf76b4699"/>
    <p:sldId xmlns:r="http://schemas.openxmlformats.org/officeDocument/2006/relationships" id="261" r:id="Rd04b835dd433483b"/>
    <p:sldId xmlns:r="http://schemas.openxmlformats.org/officeDocument/2006/relationships" id="262" r:id="R847b24e7c19646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3f35f9a5f45ff" /><Relationship Type="http://schemas.openxmlformats.org/officeDocument/2006/relationships/slide" Target="/ppt/slides/slide1.xml" Id="R8ab5cc6d1e8f480c" /><Relationship Type="http://schemas.openxmlformats.org/officeDocument/2006/relationships/slide" Target="/ppt/slides/slide2.xml" Id="R122c1c1b6ba84cfb" /><Relationship Type="http://schemas.openxmlformats.org/officeDocument/2006/relationships/slide" Target="/ppt/slides/slide3.xml" Id="R30a3285551144617" /><Relationship Type="http://schemas.openxmlformats.org/officeDocument/2006/relationships/slide" Target="/ppt/slides/slide4.xml" Id="Rc3bbd9d54a59458c" /><Relationship Type="http://schemas.openxmlformats.org/officeDocument/2006/relationships/slide" Target="/ppt/slides/slide5.xml" Id="Rc957529cf76b4699" /><Relationship Type="http://schemas.openxmlformats.org/officeDocument/2006/relationships/slide" Target="/ppt/slides/slide6.xml" Id="Rd04b835dd433483b" /><Relationship Type="http://schemas.openxmlformats.org/officeDocument/2006/relationships/slide" Target="/ppt/slides/slide7.xml" Id="R847b24e7c19646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d74ad5df246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7e83e98194182" /><Relationship Type="http://schemas.openxmlformats.org/officeDocument/2006/relationships/theme" Target="/ppt/slideMasters/theme/theme1.xml" Id="R4df5b33182a64b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e7e83e981941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f07c5cb2445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facca15fe4b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c1b0ce2ff4e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92404be8c4d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fb3ec99fd44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c453034d946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7966ce46541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LUNA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LUNA TRADING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17 203 806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1 022 121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654 622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5 909 165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14 359 876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Keilevegen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6906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939 535 233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LUNA TRADING AS</a:t>
            </a:r>
          </a:p>
        </p:txBody>
      </p:sp>
    </p:spTree>
  </p:cSld>
  <p:clrMapOvr>
    <a:masterClrMapping xmlns:a="http://schemas.openxmlformats.org/drawingml/2006/main"/>
  </p:clrMapOvr>
</p:sld>
</file>