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f5f2dc927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d72f686fd4790"/>
  </p:sldMasterIdLst>
  <p:sldIdLst>
    <p:sldId xmlns:r="http://schemas.openxmlformats.org/officeDocument/2006/relationships" id="256" r:id="R27896f36e3084488"/>
    <p:sldId xmlns:r="http://schemas.openxmlformats.org/officeDocument/2006/relationships" id="257" r:id="R31a46672a1d845cc"/>
    <p:sldId xmlns:r="http://schemas.openxmlformats.org/officeDocument/2006/relationships" id="258" r:id="R53bb13c43aeb4bf9"/>
    <p:sldId xmlns:r="http://schemas.openxmlformats.org/officeDocument/2006/relationships" id="259" r:id="R54f3407b855148d4"/>
    <p:sldId xmlns:r="http://schemas.openxmlformats.org/officeDocument/2006/relationships" id="260" r:id="R3ad3ca224ed44ca2"/>
    <p:sldId xmlns:r="http://schemas.openxmlformats.org/officeDocument/2006/relationships" id="261" r:id="R30299e05764c4a3c"/>
    <p:sldId xmlns:r="http://schemas.openxmlformats.org/officeDocument/2006/relationships" id="262" r:id="R22bd1670f85f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d72f686fd4790" /><Relationship Type="http://schemas.openxmlformats.org/officeDocument/2006/relationships/slide" Target="/ppt/slides/slide1.xml" Id="R27896f36e3084488" /><Relationship Type="http://schemas.openxmlformats.org/officeDocument/2006/relationships/slide" Target="/ppt/slides/slide2.xml" Id="R31a46672a1d845cc" /><Relationship Type="http://schemas.openxmlformats.org/officeDocument/2006/relationships/slide" Target="/ppt/slides/slide3.xml" Id="R53bb13c43aeb4bf9" /><Relationship Type="http://schemas.openxmlformats.org/officeDocument/2006/relationships/slide" Target="/ppt/slides/slide4.xml" Id="R54f3407b855148d4" /><Relationship Type="http://schemas.openxmlformats.org/officeDocument/2006/relationships/slide" Target="/ppt/slides/slide5.xml" Id="R3ad3ca224ed44ca2" /><Relationship Type="http://schemas.openxmlformats.org/officeDocument/2006/relationships/slide" Target="/ppt/slides/slide6.xml" Id="R30299e05764c4a3c" /><Relationship Type="http://schemas.openxmlformats.org/officeDocument/2006/relationships/slide" Target="/ppt/slides/slide7.xml" Id="R22bd1670f85f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103e47087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16deef6144c59" /><Relationship Type="http://schemas.openxmlformats.org/officeDocument/2006/relationships/theme" Target="/ppt/slideMasters/theme/theme1.xml" Id="R8fc85d14d580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16deef614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8926c33a1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313cadc65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8a413923f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631d3e14a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33acbf646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605740b9c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77328e1c2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3 941 520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MARI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MARTIN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JAN-ERIK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REIDUN BERGAN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Mågerøveien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04 45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hareid@allianceventure.com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939 511 237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