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133bb932e64a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83bb9eca734ecd"/>
  </p:sldMasterIdLst>
  <p:sldIdLst>
    <p:sldId xmlns:r="http://schemas.openxmlformats.org/officeDocument/2006/relationships" id="256" r:id="R4f196919cf234357"/>
    <p:sldId xmlns:r="http://schemas.openxmlformats.org/officeDocument/2006/relationships" id="257" r:id="R271f03f874474373"/>
    <p:sldId xmlns:r="http://schemas.openxmlformats.org/officeDocument/2006/relationships" id="258" r:id="Rca68f60fa01748e9"/>
    <p:sldId xmlns:r="http://schemas.openxmlformats.org/officeDocument/2006/relationships" id="259" r:id="R57f09ea1867f403c"/>
    <p:sldId xmlns:r="http://schemas.openxmlformats.org/officeDocument/2006/relationships" id="260" r:id="Rc148e3b8e02e49ae"/>
    <p:sldId xmlns:r="http://schemas.openxmlformats.org/officeDocument/2006/relationships" id="261" r:id="Rba9d62bed5eb4d21"/>
    <p:sldId xmlns:r="http://schemas.openxmlformats.org/officeDocument/2006/relationships" id="262" r:id="R51ecc43c0d4c49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83bb9eca734ecd" /><Relationship Type="http://schemas.openxmlformats.org/officeDocument/2006/relationships/slide" Target="/ppt/slides/slide1.xml" Id="R4f196919cf234357" /><Relationship Type="http://schemas.openxmlformats.org/officeDocument/2006/relationships/slide" Target="/ppt/slides/slide2.xml" Id="R271f03f874474373" /><Relationship Type="http://schemas.openxmlformats.org/officeDocument/2006/relationships/slide" Target="/ppt/slides/slide3.xml" Id="Rca68f60fa01748e9" /><Relationship Type="http://schemas.openxmlformats.org/officeDocument/2006/relationships/slide" Target="/ppt/slides/slide4.xml" Id="R57f09ea1867f403c" /><Relationship Type="http://schemas.openxmlformats.org/officeDocument/2006/relationships/slide" Target="/ppt/slides/slide5.xml" Id="Rc148e3b8e02e49ae" /><Relationship Type="http://schemas.openxmlformats.org/officeDocument/2006/relationships/slide" Target="/ppt/slides/slide6.xml" Id="Rba9d62bed5eb4d21" /><Relationship Type="http://schemas.openxmlformats.org/officeDocument/2006/relationships/slide" Target="/ppt/slides/slide7.xml" Id="R51ecc43c0d4c49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0b9db118ee49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8b5f838d14df2" /><Relationship Type="http://schemas.openxmlformats.org/officeDocument/2006/relationships/theme" Target="/ppt/slideMasters/theme/theme1.xml" Id="Rf98344e1799447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f8b5f838d14d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d5e62c95d42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0ceb1e96941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48b15485f45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c5ca8463d45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e406020c748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2b649319f43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f8639c9324a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SIGMUND LOTHE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SIGMUND LOTHE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19 500 388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1 192 864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927 944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3 549 034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7 490 077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AMIN KALIM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SPAS NORGE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KSL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Sandesletta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4050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65 65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post@lothe.com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939 507 213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