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0c3434473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8a3b827384597"/>
  </p:sldMasterIdLst>
  <p:sldIdLst>
    <p:sldId xmlns:r="http://schemas.openxmlformats.org/officeDocument/2006/relationships" id="256" r:id="R1c13a9a78a1446b2"/>
    <p:sldId xmlns:r="http://schemas.openxmlformats.org/officeDocument/2006/relationships" id="257" r:id="Rd0a47458d7834394"/>
    <p:sldId xmlns:r="http://schemas.openxmlformats.org/officeDocument/2006/relationships" id="258" r:id="R3e731a70e1af44dc"/>
    <p:sldId xmlns:r="http://schemas.openxmlformats.org/officeDocument/2006/relationships" id="259" r:id="Ra2a71ba57fd74875"/>
    <p:sldId xmlns:r="http://schemas.openxmlformats.org/officeDocument/2006/relationships" id="260" r:id="R01b75bb2cda94b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8a3b827384597" /><Relationship Type="http://schemas.openxmlformats.org/officeDocument/2006/relationships/slide" Target="/ppt/slides/slide1.xml" Id="R1c13a9a78a1446b2" /><Relationship Type="http://schemas.openxmlformats.org/officeDocument/2006/relationships/slide" Target="/ppt/slides/slide2.xml" Id="Rd0a47458d7834394" /><Relationship Type="http://schemas.openxmlformats.org/officeDocument/2006/relationships/slide" Target="/ppt/slides/slide3.xml" Id="R3e731a70e1af44dc" /><Relationship Type="http://schemas.openxmlformats.org/officeDocument/2006/relationships/slide" Target="/ppt/slides/slide4.xml" Id="Ra2a71ba57fd74875" /><Relationship Type="http://schemas.openxmlformats.org/officeDocument/2006/relationships/slide" Target="/ppt/slides/slide5.xml" Id="R01b75bb2cda94b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9c4ef5b3d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f5c6f1e074804" /><Relationship Type="http://schemas.openxmlformats.org/officeDocument/2006/relationships/theme" Target="/ppt/slideMasters/theme/theme1.xml" Id="R413e7ede23b9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f5c6f1e07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4a3528c9d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b0d71223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1b955c23c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c4650842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b934dc692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MOKASTET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MOKASTET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