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e8b6855c8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8b48e8943b4a29"/>
  </p:sldMasterIdLst>
  <p:sldIdLst>
    <p:sldId xmlns:r="http://schemas.openxmlformats.org/officeDocument/2006/relationships" id="256" r:id="R9df6bcd0c95b4415"/>
    <p:sldId xmlns:r="http://schemas.openxmlformats.org/officeDocument/2006/relationships" id="257" r:id="R31af35fd113247eb"/>
    <p:sldId xmlns:r="http://schemas.openxmlformats.org/officeDocument/2006/relationships" id="258" r:id="Rb5c5f9f8433145bc"/>
    <p:sldId xmlns:r="http://schemas.openxmlformats.org/officeDocument/2006/relationships" id="259" r:id="Rd157d309a6df430c"/>
    <p:sldId xmlns:r="http://schemas.openxmlformats.org/officeDocument/2006/relationships" id="260" r:id="R243de915edee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b48e8943b4a29" /><Relationship Type="http://schemas.openxmlformats.org/officeDocument/2006/relationships/slide" Target="/ppt/slides/slide1.xml" Id="R9df6bcd0c95b4415" /><Relationship Type="http://schemas.openxmlformats.org/officeDocument/2006/relationships/slide" Target="/ppt/slides/slide2.xml" Id="R31af35fd113247eb" /><Relationship Type="http://schemas.openxmlformats.org/officeDocument/2006/relationships/slide" Target="/ppt/slides/slide3.xml" Id="Rb5c5f9f8433145bc" /><Relationship Type="http://schemas.openxmlformats.org/officeDocument/2006/relationships/slide" Target="/ppt/slides/slide4.xml" Id="Rd157d309a6df430c" /><Relationship Type="http://schemas.openxmlformats.org/officeDocument/2006/relationships/slide" Target="/ppt/slides/slide5.xml" Id="R243de915edee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69f7f0ac8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c9e5806124556" /><Relationship Type="http://schemas.openxmlformats.org/officeDocument/2006/relationships/theme" Target="/ppt/slideMasters/theme/theme1.xml" Id="Rc070055724d444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c9e580612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f462ce0c0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9736cfc5946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eae47009448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c6d271aa8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7fe6a941949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939 434 879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BYGG AS</a:t>
            </a:r>
          </a:p>
        </p:txBody>
      </p:sp>
    </p:spTree>
  </p:cSld>
  <p:clrMapOvr>
    <a:masterClrMapping xmlns:a="http://schemas.openxmlformats.org/drawingml/2006/main"/>
  </p:clrMapOvr>
</p:sld>
</file>