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87ae7a5ada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2a64c68e9c4502"/>
  </p:sldMasterIdLst>
  <p:sldIdLst>
    <p:sldId xmlns:r="http://schemas.openxmlformats.org/officeDocument/2006/relationships" id="256" r:id="R82cb02095fdb4183"/>
    <p:sldId xmlns:r="http://schemas.openxmlformats.org/officeDocument/2006/relationships" id="257" r:id="Rbc9ea68963fd460c"/>
    <p:sldId xmlns:r="http://schemas.openxmlformats.org/officeDocument/2006/relationships" id="258" r:id="Reb09935f071f4db0"/>
    <p:sldId xmlns:r="http://schemas.openxmlformats.org/officeDocument/2006/relationships" id="259" r:id="Rd3416572b3bc46e7"/>
    <p:sldId xmlns:r="http://schemas.openxmlformats.org/officeDocument/2006/relationships" id="260" r:id="Rb49037955fd94d98"/>
    <p:sldId xmlns:r="http://schemas.openxmlformats.org/officeDocument/2006/relationships" id="261" r:id="R4f02ac19cd8b4e18"/>
    <p:sldId xmlns:r="http://schemas.openxmlformats.org/officeDocument/2006/relationships" id="262" r:id="Rf0ef56efafbc49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2a64c68e9c4502" /><Relationship Type="http://schemas.openxmlformats.org/officeDocument/2006/relationships/slide" Target="/ppt/slides/slide1.xml" Id="R82cb02095fdb4183" /><Relationship Type="http://schemas.openxmlformats.org/officeDocument/2006/relationships/slide" Target="/ppt/slides/slide2.xml" Id="Rbc9ea68963fd460c" /><Relationship Type="http://schemas.openxmlformats.org/officeDocument/2006/relationships/slide" Target="/ppt/slides/slide3.xml" Id="Reb09935f071f4db0" /><Relationship Type="http://schemas.openxmlformats.org/officeDocument/2006/relationships/slide" Target="/ppt/slides/slide4.xml" Id="Rd3416572b3bc46e7" /><Relationship Type="http://schemas.openxmlformats.org/officeDocument/2006/relationships/slide" Target="/ppt/slides/slide5.xml" Id="Rb49037955fd94d98" /><Relationship Type="http://schemas.openxmlformats.org/officeDocument/2006/relationships/slide" Target="/ppt/slides/slide6.xml" Id="R4f02ac19cd8b4e18" /><Relationship Type="http://schemas.openxmlformats.org/officeDocument/2006/relationships/slide" Target="/ppt/slides/slide7.xml" Id="Rf0ef56efafbc49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98b30f4f14f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f6b663023404e" /><Relationship Type="http://schemas.openxmlformats.org/officeDocument/2006/relationships/theme" Target="/ppt/slideMasters/theme/theme1.xml" Id="Re90102d72660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0f6b66302340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22cbe40a14f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b45348ba94f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9cfd1529c47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4eedfc97247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27d50931842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131ca18ec43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39ac65b1046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ULSMO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ULSMO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3 254 095 000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239 997 000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347 248 000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2 206 304 000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4 555 789 000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 INVEST II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ULSTEIN INVEST II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AMORIN JUNIOR AS  –  12,3 %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INVEST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MOGUL KAPITAL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00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939 320 245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ULSMO AS</a:t>
            </a:r>
          </a:p>
        </p:txBody>
      </p:sp>
    </p:spTree>
  </p:cSld>
  <p:clrMapOvr>
    <a:masterClrMapping xmlns:a="http://schemas.openxmlformats.org/drawingml/2006/main"/>
  </p:clrMapOvr>
</p:sld>
</file>