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853c70962d9464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9dd712344ce4cd2"/>
  </p:sldMasterIdLst>
  <p:sldIdLst>
    <p:sldId xmlns:r="http://schemas.openxmlformats.org/officeDocument/2006/relationships" id="256" r:id="R63e5a2b2743f4de4"/>
    <p:sldId xmlns:r="http://schemas.openxmlformats.org/officeDocument/2006/relationships" id="257" r:id="R26bed617fd734890"/>
    <p:sldId xmlns:r="http://schemas.openxmlformats.org/officeDocument/2006/relationships" id="258" r:id="R6a2085bde5e74b7c"/>
    <p:sldId xmlns:r="http://schemas.openxmlformats.org/officeDocument/2006/relationships" id="259" r:id="R30b2b2189ade4056"/>
    <p:sldId xmlns:r="http://schemas.openxmlformats.org/officeDocument/2006/relationships" id="260" r:id="R5c8ec77999064905"/>
    <p:sldId xmlns:r="http://schemas.openxmlformats.org/officeDocument/2006/relationships" id="261" r:id="R13f07eff55f4448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dd712344ce4cd2" /><Relationship Type="http://schemas.openxmlformats.org/officeDocument/2006/relationships/slide" Target="/ppt/slides/slide1.xml" Id="R63e5a2b2743f4de4" /><Relationship Type="http://schemas.openxmlformats.org/officeDocument/2006/relationships/slide" Target="/ppt/slides/slide2.xml" Id="R26bed617fd734890" /><Relationship Type="http://schemas.openxmlformats.org/officeDocument/2006/relationships/slide" Target="/ppt/slides/slide3.xml" Id="R6a2085bde5e74b7c" /><Relationship Type="http://schemas.openxmlformats.org/officeDocument/2006/relationships/slide" Target="/ppt/slides/slide4.xml" Id="R30b2b2189ade4056" /><Relationship Type="http://schemas.openxmlformats.org/officeDocument/2006/relationships/slide" Target="/ppt/slides/slide5.xml" Id="R5c8ec77999064905" /><Relationship Type="http://schemas.openxmlformats.org/officeDocument/2006/relationships/slide" Target="/ppt/slides/slide6.xml" Id="R13f07eff55f4448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20a081b208343e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3bd076835749d5" /><Relationship Type="http://schemas.openxmlformats.org/officeDocument/2006/relationships/theme" Target="/ppt/slideMasters/theme/theme1.xml" Id="R647076163f1a4c4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e3bd076835749d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66d5f6f44145f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9281def4534ea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2f0dfe3a30431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2d733d5fa2412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bfaf8a9f594d6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c3d2a56db5410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LANDSKAPSENTREPRENØRENE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LANDSKAPSENTREPRENØRENE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LANDSKAPSENTREPRENØRENE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LANDSKAPSENTREPRENØRENE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LANDSKAPSENTREPRENØRENE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LANDSKAPSENTREPRENØRENE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E.J HOLDING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 LANDSKAP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LANDSKAPSENTREPRENØRENE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Rigedalen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4626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post@l-e.no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939 225 455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LANDSKAPSENTREPRENØRENE AS</a:t>
            </a:r>
          </a:p>
        </p:txBody>
      </p:sp>
    </p:spTree>
  </p:cSld>
  <p:clrMapOvr>
    <a:masterClrMapping xmlns:a="http://schemas.openxmlformats.org/drawingml/2006/main"/>
  </p:clrMapOvr>
</p:sld>
</file>