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431c76525048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6b5c9d1d47419a"/>
  </p:sldMasterIdLst>
  <p:sldIdLst>
    <p:sldId xmlns:r="http://schemas.openxmlformats.org/officeDocument/2006/relationships" id="256" r:id="Rd3a3e26c6cd34a64"/>
    <p:sldId xmlns:r="http://schemas.openxmlformats.org/officeDocument/2006/relationships" id="257" r:id="Rf9bd65576b93411a"/>
    <p:sldId xmlns:r="http://schemas.openxmlformats.org/officeDocument/2006/relationships" id="258" r:id="R1f5101f396ca4952"/>
    <p:sldId xmlns:r="http://schemas.openxmlformats.org/officeDocument/2006/relationships" id="259" r:id="R74e2cd28d9fa43c8"/>
    <p:sldId xmlns:r="http://schemas.openxmlformats.org/officeDocument/2006/relationships" id="260" r:id="R240f1ceee12c450d"/>
    <p:sldId xmlns:r="http://schemas.openxmlformats.org/officeDocument/2006/relationships" id="261" r:id="R25110e74c92f41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6b5c9d1d47419a" /><Relationship Type="http://schemas.openxmlformats.org/officeDocument/2006/relationships/slide" Target="/ppt/slides/slide1.xml" Id="Rd3a3e26c6cd34a64" /><Relationship Type="http://schemas.openxmlformats.org/officeDocument/2006/relationships/slide" Target="/ppt/slides/slide2.xml" Id="Rf9bd65576b93411a" /><Relationship Type="http://schemas.openxmlformats.org/officeDocument/2006/relationships/slide" Target="/ppt/slides/slide3.xml" Id="R1f5101f396ca4952" /><Relationship Type="http://schemas.openxmlformats.org/officeDocument/2006/relationships/slide" Target="/ppt/slides/slide4.xml" Id="R74e2cd28d9fa43c8" /><Relationship Type="http://schemas.openxmlformats.org/officeDocument/2006/relationships/slide" Target="/ppt/slides/slide5.xml" Id="R240f1ceee12c450d" /><Relationship Type="http://schemas.openxmlformats.org/officeDocument/2006/relationships/slide" Target="/ppt/slides/slide6.xml" Id="R25110e74c92f41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0da77a44f14c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5f295b2114271" /><Relationship Type="http://schemas.openxmlformats.org/officeDocument/2006/relationships/theme" Target="/ppt/slideMasters/theme/theme1.xml" Id="R4ec2c093d6cd4d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35f295b21142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13beeb0aa4f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a29a897de42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fd38b27fae49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c90c254444d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5974f789c948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9c86e6c6d4d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SKOGSTAD AS UR &amp; OPTIKK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SKOGSTAD AS UR &amp; OPTIKK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SKOGSTAD AS UR &amp; OPTIKK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SKOGSTAD AS UR &amp; OPTIKK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SKOGSTAD AS UR &amp; OPTIKK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SKOGSTAD AS UR &amp; OPTIKK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11 839 911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646 869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472 185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2 854 168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4 925 337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SKOGSTAD AS UR &amp; OPTIKK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939 223 045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SKOGSTAD AS UR &amp; OPTIKK</a:t>
            </a:r>
          </a:p>
        </p:txBody>
      </p:sp>
    </p:spTree>
  </p:cSld>
  <p:clrMapOvr>
    <a:masterClrMapping xmlns:a="http://schemas.openxmlformats.org/drawingml/2006/main"/>
  </p:clrMapOvr>
</p:sld>
</file>