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9fefc56b181433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c60506eb394f6d"/>
  </p:sldMasterIdLst>
  <p:sldIdLst>
    <p:sldId xmlns:r="http://schemas.openxmlformats.org/officeDocument/2006/relationships" id="256" r:id="R5b4c7cac6d594dbd"/>
    <p:sldId xmlns:r="http://schemas.openxmlformats.org/officeDocument/2006/relationships" id="257" r:id="Re59d648ee80d448b"/>
    <p:sldId xmlns:r="http://schemas.openxmlformats.org/officeDocument/2006/relationships" id="258" r:id="R5fb058d32c194614"/>
    <p:sldId xmlns:r="http://schemas.openxmlformats.org/officeDocument/2006/relationships" id="259" r:id="R1b40aff0517b4818"/>
    <p:sldId xmlns:r="http://schemas.openxmlformats.org/officeDocument/2006/relationships" id="260" r:id="R14e9042fffea4086"/>
    <p:sldId xmlns:r="http://schemas.openxmlformats.org/officeDocument/2006/relationships" id="261" r:id="Re0dc03df3d844776"/>
    <p:sldId xmlns:r="http://schemas.openxmlformats.org/officeDocument/2006/relationships" id="262" r:id="R84d3596a24fd476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c60506eb394f6d" /><Relationship Type="http://schemas.openxmlformats.org/officeDocument/2006/relationships/slide" Target="/ppt/slides/slide1.xml" Id="R5b4c7cac6d594dbd" /><Relationship Type="http://schemas.openxmlformats.org/officeDocument/2006/relationships/slide" Target="/ppt/slides/slide2.xml" Id="Re59d648ee80d448b" /><Relationship Type="http://schemas.openxmlformats.org/officeDocument/2006/relationships/slide" Target="/ppt/slides/slide3.xml" Id="R5fb058d32c194614" /><Relationship Type="http://schemas.openxmlformats.org/officeDocument/2006/relationships/slide" Target="/ppt/slides/slide4.xml" Id="R1b40aff0517b4818" /><Relationship Type="http://schemas.openxmlformats.org/officeDocument/2006/relationships/slide" Target="/ppt/slides/slide5.xml" Id="R14e9042fffea4086" /><Relationship Type="http://schemas.openxmlformats.org/officeDocument/2006/relationships/slide" Target="/ppt/slides/slide6.xml" Id="Re0dc03df3d844776" /><Relationship Type="http://schemas.openxmlformats.org/officeDocument/2006/relationships/slide" Target="/ppt/slides/slide7.xml" Id="R84d3596a24fd476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ecc4699844487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d2c8e3edc64f5f" /><Relationship Type="http://schemas.openxmlformats.org/officeDocument/2006/relationships/theme" Target="/ppt/slideMasters/theme/theme1.xml" Id="Rb836d844f60c4b1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ad2c8e3edc64f5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257b6a4eab41c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b6d41f69f049a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73a05450d5405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2db0eb9b024da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c3c9eb9e324b0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4699eda809463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b51288d2b24fb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JAN HVAMBSAL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 HVAMBSAL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JAN HVAMBSAL AS ble etablert [år] og holder til i Skollenborg.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 HVAMBSAL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 HVAMBSAL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 HVAMBSAL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13 638 042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1 017 888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918 713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18 236 732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21 369 693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 HVAMBSAL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JUJ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 HVAMBSAL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Hvambsida 183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3618 Skollenborg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939 210 709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 HVAMBSAL AS</a:t>
            </a:r>
          </a:p>
        </p:txBody>
      </p:sp>
    </p:spTree>
  </p:cSld>
  <p:clrMapOvr>
    <a:masterClrMapping xmlns:a="http://schemas.openxmlformats.org/drawingml/2006/main"/>
  </p:clrMapOvr>
</p:sld>
</file>