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72adcc32441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77322005a44a8a"/>
  </p:sldMasterIdLst>
  <p:sldIdLst>
    <p:sldId xmlns:r="http://schemas.openxmlformats.org/officeDocument/2006/relationships" id="256" r:id="Rcd743ea849b44708"/>
    <p:sldId xmlns:r="http://schemas.openxmlformats.org/officeDocument/2006/relationships" id="257" r:id="R16a98d1da0054067"/>
    <p:sldId xmlns:r="http://schemas.openxmlformats.org/officeDocument/2006/relationships" id="258" r:id="R9de23d9996984e37"/>
    <p:sldId xmlns:r="http://schemas.openxmlformats.org/officeDocument/2006/relationships" id="259" r:id="Re4cd77457b6744d9"/>
    <p:sldId xmlns:r="http://schemas.openxmlformats.org/officeDocument/2006/relationships" id="260" r:id="Re0d4316c150f485f"/>
    <p:sldId xmlns:r="http://schemas.openxmlformats.org/officeDocument/2006/relationships" id="261" r:id="R85749c1ab6054474"/>
    <p:sldId xmlns:r="http://schemas.openxmlformats.org/officeDocument/2006/relationships" id="262" r:id="Rd392790f6ca3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7322005a44a8a" /><Relationship Type="http://schemas.openxmlformats.org/officeDocument/2006/relationships/slide" Target="/ppt/slides/slide1.xml" Id="Rcd743ea849b44708" /><Relationship Type="http://schemas.openxmlformats.org/officeDocument/2006/relationships/slide" Target="/ppt/slides/slide2.xml" Id="R16a98d1da0054067" /><Relationship Type="http://schemas.openxmlformats.org/officeDocument/2006/relationships/slide" Target="/ppt/slides/slide3.xml" Id="R9de23d9996984e37" /><Relationship Type="http://schemas.openxmlformats.org/officeDocument/2006/relationships/slide" Target="/ppt/slides/slide4.xml" Id="Re4cd77457b6744d9" /><Relationship Type="http://schemas.openxmlformats.org/officeDocument/2006/relationships/slide" Target="/ppt/slides/slide5.xml" Id="Re0d4316c150f485f" /><Relationship Type="http://schemas.openxmlformats.org/officeDocument/2006/relationships/slide" Target="/ppt/slides/slide6.xml" Id="R85749c1ab6054474" /><Relationship Type="http://schemas.openxmlformats.org/officeDocument/2006/relationships/slide" Target="/ppt/slides/slide7.xml" Id="Rd392790f6ca3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8a95ca09740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a5887a9714ed1" /><Relationship Type="http://schemas.openxmlformats.org/officeDocument/2006/relationships/theme" Target="/ppt/slideMasters/theme/theme1.xml" Id="R31cfd82f8a784b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5a5887a9714e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ff47af6c74b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c9ae326c84d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dd056022e41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4dd40b80642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897aa5e99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007f65a29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2bf6ff5ff47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HVAMBSAL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HVAMBSAL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HVAMBSAL AS ble etablert [år] og holder til i Skollenborg.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HVAMBSAL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HVAMBSAL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HVAMBSAL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20 280 334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1 356 422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1 098 050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19 334 781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27 380 420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HVAMBSAL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JUJ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HVAMBSAL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Hvambsida 183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3618 Skollenborg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939 210 709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HVAMBSAL AS</a:t>
            </a:r>
          </a:p>
        </p:txBody>
      </p:sp>
    </p:spTree>
  </p:cSld>
  <p:clrMapOvr>
    <a:masterClrMapping xmlns:a="http://schemas.openxmlformats.org/drawingml/2006/main"/>
  </p:clrMapOvr>
</p:sld>
</file>