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46d5bd284747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6fefe5db894565"/>
  </p:sldMasterIdLst>
  <p:sldIdLst>
    <p:sldId xmlns:r="http://schemas.openxmlformats.org/officeDocument/2006/relationships" id="256" r:id="R7d3cf6b42bd44ed1"/>
    <p:sldId xmlns:r="http://schemas.openxmlformats.org/officeDocument/2006/relationships" id="257" r:id="R7eb7b1c0b1c045de"/>
    <p:sldId xmlns:r="http://schemas.openxmlformats.org/officeDocument/2006/relationships" id="258" r:id="Rfccbb7c18442413e"/>
    <p:sldId xmlns:r="http://schemas.openxmlformats.org/officeDocument/2006/relationships" id="259" r:id="R9f5d4a6e8b534a17"/>
    <p:sldId xmlns:r="http://schemas.openxmlformats.org/officeDocument/2006/relationships" id="260" r:id="R55eb03862c9a41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6fefe5db894565" /><Relationship Type="http://schemas.openxmlformats.org/officeDocument/2006/relationships/slide" Target="/ppt/slides/slide1.xml" Id="R7d3cf6b42bd44ed1" /><Relationship Type="http://schemas.openxmlformats.org/officeDocument/2006/relationships/slide" Target="/ppt/slides/slide2.xml" Id="R7eb7b1c0b1c045de" /><Relationship Type="http://schemas.openxmlformats.org/officeDocument/2006/relationships/slide" Target="/ppt/slides/slide3.xml" Id="Rfccbb7c18442413e" /><Relationship Type="http://schemas.openxmlformats.org/officeDocument/2006/relationships/slide" Target="/ppt/slides/slide4.xml" Id="R9f5d4a6e8b534a17" /><Relationship Type="http://schemas.openxmlformats.org/officeDocument/2006/relationships/slide" Target="/ppt/slides/slide5.xml" Id="R55eb03862c9a41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cd3d401d064b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48fb13a714564" /><Relationship Type="http://schemas.openxmlformats.org/officeDocument/2006/relationships/theme" Target="/ppt/slideMasters/theme/theme1.xml" Id="R816766b680b841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1848fb13a7145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93d62206b48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e6e07b6bb46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6e62ca33d45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7081b770d549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a54cef2454a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BRYN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BRYN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938 720 274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BRYN AS</a:t>
            </a:r>
          </a:p>
        </p:txBody>
      </p:sp>
    </p:spTree>
  </p:cSld>
  <p:clrMapOvr>
    <a:masterClrMapping xmlns:a="http://schemas.openxmlformats.org/drawingml/2006/main"/>
  </p:clrMapOvr>
</p:sld>
</file>