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ae5d21bc6a4a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475e6450b340c5"/>
  </p:sldMasterIdLst>
  <p:sldIdLst>
    <p:sldId xmlns:r="http://schemas.openxmlformats.org/officeDocument/2006/relationships" id="256" r:id="R0fe641814a75440c"/>
    <p:sldId xmlns:r="http://schemas.openxmlformats.org/officeDocument/2006/relationships" id="257" r:id="R4078aa5cc2314ac2"/>
    <p:sldId xmlns:r="http://schemas.openxmlformats.org/officeDocument/2006/relationships" id="258" r:id="Re792c8d280d44891"/>
    <p:sldId xmlns:r="http://schemas.openxmlformats.org/officeDocument/2006/relationships" id="259" r:id="R33b16b87b6894b66"/>
    <p:sldId xmlns:r="http://schemas.openxmlformats.org/officeDocument/2006/relationships" id="260" r:id="Rf2b6e6b7fbd74c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475e6450b340c5" /><Relationship Type="http://schemas.openxmlformats.org/officeDocument/2006/relationships/slide" Target="/ppt/slides/slide1.xml" Id="R0fe641814a75440c" /><Relationship Type="http://schemas.openxmlformats.org/officeDocument/2006/relationships/slide" Target="/ppt/slides/slide2.xml" Id="R4078aa5cc2314ac2" /><Relationship Type="http://schemas.openxmlformats.org/officeDocument/2006/relationships/slide" Target="/ppt/slides/slide3.xml" Id="Re792c8d280d44891" /><Relationship Type="http://schemas.openxmlformats.org/officeDocument/2006/relationships/slide" Target="/ppt/slides/slide4.xml" Id="R33b16b87b6894b66" /><Relationship Type="http://schemas.openxmlformats.org/officeDocument/2006/relationships/slide" Target="/ppt/slides/slide5.xml" Id="Rf2b6e6b7fbd74c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0209d5786b4e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97bd7dee54423" /><Relationship Type="http://schemas.openxmlformats.org/officeDocument/2006/relationships/theme" Target="/ppt/slideMasters/theme/theme1.xml" Id="R21f068c7e6fa4b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d97bd7dee544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24ef0d43544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c38d819dc44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b7542073e4b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7b6d73bb544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dfb7ead9248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MIDT-NORSK GJENSIDIG BRANNKASSE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MIDT-NORSK GJENSIDIG BRANNKASSE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7500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82 36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post@brannkassen.no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brannkassen.no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938 587 140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