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a4a98efd994b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665ceace1f4d37"/>
  </p:sldMasterIdLst>
  <p:sldIdLst>
    <p:sldId xmlns:r="http://schemas.openxmlformats.org/officeDocument/2006/relationships" id="256" r:id="Rf5245279cd514fd0"/>
    <p:sldId xmlns:r="http://schemas.openxmlformats.org/officeDocument/2006/relationships" id="257" r:id="R543b02381f1747f3"/>
    <p:sldId xmlns:r="http://schemas.openxmlformats.org/officeDocument/2006/relationships" id="258" r:id="R7bafe5fc29744ea2"/>
    <p:sldId xmlns:r="http://schemas.openxmlformats.org/officeDocument/2006/relationships" id="259" r:id="R0667aacf656c4aa5"/>
    <p:sldId xmlns:r="http://schemas.openxmlformats.org/officeDocument/2006/relationships" id="260" r:id="R4ccf5677732d46c8"/>
    <p:sldId xmlns:r="http://schemas.openxmlformats.org/officeDocument/2006/relationships" id="261" r:id="Rc8ee5710eed544fd"/>
    <p:sldId xmlns:r="http://schemas.openxmlformats.org/officeDocument/2006/relationships" id="262" r:id="Rdd2fb2b2c33f44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665ceace1f4d37" /><Relationship Type="http://schemas.openxmlformats.org/officeDocument/2006/relationships/slide" Target="/ppt/slides/slide1.xml" Id="Rf5245279cd514fd0" /><Relationship Type="http://schemas.openxmlformats.org/officeDocument/2006/relationships/slide" Target="/ppt/slides/slide2.xml" Id="R543b02381f1747f3" /><Relationship Type="http://schemas.openxmlformats.org/officeDocument/2006/relationships/slide" Target="/ppt/slides/slide3.xml" Id="R7bafe5fc29744ea2" /><Relationship Type="http://schemas.openxmlformats.org/officeDocument/2006/relationships/slide" Target="/ppt/slides/slide4.xml" Id="R0667aacf656c4aa5" /><Relationship Type="http://schemas.openxmlformats.org/officeDocument/2006/relationships/slide" Target="/ppt/slides/slide5.xml" Id="R4ccf5677732d46c8" /><Relationship Type="http://schemas.openxmlformats.org/officeDocument/2006/relationships/slide" Target="/ppt/slides/slide6.xml" Id="Rc8ee5710eed544fd" /><Relationship Type="http://schemas.openxmlformats.org/officeDocument/2006/relationships/slide" Target="/ppt/slides/slide7.xml" Id="Rdd2fb2b2c33f44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4bda445bb4b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2bc5b56f9468c" /><Relationship Type="http://schemas.openxmlformats.org/officeDocument/2006/relationships/theme" Target="/ppt/slideMasters/theme/theme1.xml" Id="R147bebca526649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92bc5b56f946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f0605f4a44e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3f0f821734a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58198dc684b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44033b1224c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fc13729524b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eaf5e6b434e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5e42cc5d045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ROSENDAL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ROSENDAL UTVIKLING AS ble etablert [år] og holder til i Rosendal.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310 678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51 193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REINO AS  –  20,1 %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SR-BANK ASA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HELLESØY VERFT AS  –  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JOHS. L. NESS A/S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KROKA INVEST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ROSENDAL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Skålagato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5470 Rosendal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post@rosendalutvikling.no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938 567 964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ROSENDAL UTVIKLING AS</a:t>
            </a:r>
          </a:p>
        </p:txBody>
      </p:sp>
    </p:spTree>
  </p:cSld>
  <p:clrMapOvr>
    <a:masterClrMapping xmlns:a="http://schemas.openxmlformats.org/drawingml/2006/main"/>
  </p:clrMapOvr>
</p:sld>
</file>